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063C52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DAB88-FF30-20E2-A4D1-6D1966008A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84E7F6-66DD-EFFF-4D41-F7F6C93D63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9C727-4FBF-6B6F-4FDC-5FB497A6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E25CA-5E20-814A-CFDE-587F9CF63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C2FCA-4F77-A5CE-EF79-15350688B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409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74342-EFDA-8361-5B55-CB9240C72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CD03AB-28E6-8300-6C33-47E1213BC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26BD2-FA31-C8A2-E8FD-756D84E16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159AF-E9D1-C841-59E6-AA1E19485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34AFD-2CFD-0BAF-F627-7728FAFFF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256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0C98EA-7011-52F9-F26B-C0E8EBF14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0F79C-2051-2804-D140-E39C506FB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003FE-8462-F80A-0674-27EDBA22D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0DA17-6453-F115-22F7-6692A3E3F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836C8-2A39-5FBF-6F30-F3FEDFA21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37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F95A4-ABB5-F0CC-75F0-A72C67A58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FA66B-8516-3C88-643A-66FD977D2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E2891-FE15-307F-DFCE-0CCD5DE3D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68C65-29E6-9C9C-23CD-2514EABA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CF70A-A358-2891-EC31-F7645299F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756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2006A-4823-D96C-6DF0-A68CECD4E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8B6C8-E0C2-7A46-F252-4144BB01F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427BA-0AAC-A898-B0A1-4021EF83C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52054-7977-93E1-20CC-E805E4E32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5090C-CBFA-C97B-77E2-1BEC8ED92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80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CA557-B821-4361-7737-4E6C5DF47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2E3C9-4250-4170-2DFD-894FB7E5AF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2A4B91-F4B1-9B32-4E87-3A400F123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940227-DF91-9566-C2BA-4C471BBB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AACC1-107D-1D28-A5C9-99FE63B2B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EB504-3184-FC54-5A43-394743D82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33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A7B8E-9A5B-DC62-01E9-6745F62E2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B60D2-9A99-6957-C2C1-CE3CEE27F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D4FB1E-92BA-FB4E-B435-34FC41DAE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3DBAE1-4627-A406-F7EF-CB3B304AE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6A6AA-F6C4-F082-C152-1E70C039DD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BDA476-0B73-A343-05E8-EE92533A8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F948A0-226D-EA08-7766-2BED61D2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EB128C-D9B9-B6B5-39FD-82F656B6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61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6038A-9369-6FFD-B496-543729F50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FA1D7-B843-4E73-01C0-D96B55DBD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0CADEF-9351-1D6D-DCEE-A7AA1464A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75A62A-454E-752D-3265-E99BCCF8A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537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BA2478-5491-B848-3163-C4EE0AC77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FB52B6-0C63-0733-C7AE-93A254CE7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C1B06-FC8D-609C-1EE4-A5145343D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7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50ED-2F37-7B06-3DFD-7B9BBCD00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70544-11C4-BF44-6E70-B578F0736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380EA4-7A48-929F-1D99-1C4074DB6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FECC1A-C693-432B-F8B2-7DA2F46D2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DC18C0-A28E-7EBD-0EEF-02C19403A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4A55B-7ECB-638B-7871-BFCFB7150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73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FF80F-C64B-A19B-C7CB-C1D1924A9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83A2E1-C9D6-0013-EB6A-C7BD267A0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F42FFE-3B64-ACA2-0C0E-DA736D18D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00653-5565-7BCD-3EB5-4A063B7AA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243C55-7DEC-26B3-0CA6-C10002B9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742350-8592-A0D8-B96D-A5D8ACDEF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687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79BFA-EC4F-E75A-7D79-0364B589E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6B156-E30C-F816-73CC-68289C196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251B0-034D-621A-F60E-081804DA7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CDF1E9-E246-4BD6-8679-2846074E63A7}" type="datetimeFigureOut">
              <a:rPr lang="en-GB" smtClean="0"/>
              <a:t>05/09/2026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43CFD-DBB6-FDD7-BB2C-DA8F4DF6C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A2EFC-1D11-0110-CB99-13DAA993A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88F9A5-294E-4FAB-9CB2-48C8CD06AC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2840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pisitheng?utm_source=unsplash&amp;utm_medium=referral&amp;utm_content=creditCopyTex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nsplash.com/photos/brown-rock-formation-during-daytime-ci1F55HaVWQ?utm_source=unsplash&amp;utm_medium=referral&amp;utm_content=creditCopyTex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8126C-9AE8-B8DF-E202-0F4F7FF01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226036-7B3E-2758-F4E3-8585B73B5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21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4DD38-2F16-3694-BCC3-48CCACEE7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A42B36-EF99-7A19-3736-351FAA2A6791}"/>
              </a:ext>
            </a:extLst>
          </p:cNvPr>
          <p:cNvSpPr txBox="1"/>
          <p:nvPr/>
        </p:nvSpPr>
        <p:spPr>
          <a:xfrm>
            <a:off x="4389293" y="1428163"/>
            <a:ext cx="7423355" cy="4601260"/>
          </a:xfrm>
          <a:prstGeom prst="rect">
            <a:avLst/>
          </a:prstGeom>
          <a:solidFill>
            <a:srgbClr val="063C52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lvl="1"/>
            <a:endParaRPr lang="en-GB" sz="800" dirty="0"/>
          </a:p>
          <a:p>
            <a:pPr lvl="1"/>
            <a:br>
              <a:rPr lang="en-GB" sz="1100" dirty="0"/>
            </a:br>
            <a:r>
              <a:rPr lang="en-GB" sz="3200" dirty="0"/>
              <a:t>This is my Father's world,</a:t>
            </a:r>
            <a:br>
              <a:rPr lang="en-GB" sz="3200" dirty="0"/>
            </a:br>
            <a:r>
              <a:rPr lang="en-GB" sz="3200" dirty="0"/>
              <a:t>And to my listening ears</a:t>
            </a:r>
            <a:br>
              <a:rPr lang="en-GB" sz="3200" dirty="0"/>
            </a:br>
            <a:r>
              <a:rPr lang="en-GB" sz="3200" dirty="0"/>
              <a:t>All nature sings, and round me rings</a:t>
            </a:r>
            <a:br>
              <a:rPr lang="en-GB" sz="3200" dirty="0"/>
            </a:br>
            <a:r>
              <a:rPr lang="en-GB" sz="3200" dirty="0"/>
              <a:t>The music of the spheres.</a:t>
            </a:r>
            <a:br>
              <a:rPr lang="en-GB" sz="3200" dirty="0"/>
            </a:br>
            <a:r>
              <a:rPr lang="en-GB" sz="3200" dirty="0"/>
              <a:t>This is my Father's world:</a:t>
            </a:r>
            <a:br>
              <a:rPr lang="en-GB" sz="3200" dirty="0"/>
            </a:br>
            <a:r>
              <a:rPr lang="en-GB" sz="3200" dirty="0"/>
              <a:t>I rest me in the thought</a:t>
            </a:r>
            <a:br>
              <a:rPr lang="en-GB" sz="3200" dirty="0"/>
            </a:br>
            <a:r>
              <a:rPr lang="en-GB" sz="3200" dirty="0"/>
              <a:t>Of rocks and trees, of skies and seas -</a:t>
            </a:r>
            <a:br>
              <a:rPr lang="en-GB" sz="3200" dirty="0"/>
            </a:br>
            <a:r>
              <a:rPr lang="en-GB" sz="3200" dirty="0"/>
              <a:t>His hand the wonders wrought.</a:t>
            </a:r>
          </a:p>
          <a:p>
            <a:pPr lvl="1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5F96EE-13EF-C178-7DA6-5C64014CE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0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72922-D91D-692A-1EC8-EB6D3F083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6E2518-9CF0-3478-25E2-15E66A1E7123}"/>
              </a:ext>
            </a:extLst>
          </p:cNvPr>
          <p:cNvSpPr txBox="1"/>
          <p:nvPr/>
        </p:nvSpPr>
        <p:spPr>
          <a:xfrm>
            <a:off x="476866" y="1177527"/>
            <a:ext cx="797396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This is my Father's world:</a:t>
            </a:r>
            <a:br>
              <a:rPr lang="en-GB" sz="3200" dirty="0"/>
            </a:br>
            <a:r>
              <a:rPr lang="en-GB" sz="3200" dirty="0"/>
              <a:t>O let me ne'er forget</a:t>
            </a:r>
            <a:br>
              <a:rPr lang="en-GB" sz="3200" dirty="0"/>
            </a:br>
            <a:r>
              <a:rPr lang="en-GB" sz="3200" dirty="0"/>
              <a:t>That though the wrong seems oft so strong,</a:t>
            </a:r>
            <a:br>
              <a:rPr lang="en-GB" sz="3200" dirty="0"/>
            </a:br>
            <a:r>
              <a:rPr lang="en-GB" sz="3200" dirty="0"/>
              <a:t>God is the Ruler yet.</a:t>
            </a:r>
            <a:br>
              <a:rPr lang="en-GB" sz="3200" dirty="0"/>
            </a:br>
            <a:r>
              <a:rPr lang="en-GB" sz="3200" dirty="0"/>
              <a:t>This is my Father's world:</a:t>
            </a:r>
            <a:br>
              <a:rPr lang="en-GB" sz="3200" dirty="0"/>
            </a:br>
            <a:r>
              <a:rPr lang="en-GB" sz="3200" dirty="0"/>
              <a:t>Why should my heart be sad?</a:t>
            </a:r>
            <a:br>
              <a:rPr lang="en-GB" sz="3200" dirty="0"/>
            </a:br>
            <a:r>
              <a:rPr lang="en-GB" sz="3200" dirty="0"/>
              <a:t>The Lord is King: let the heavens ring!</a:t>
            </a:r>
            <a:br>
              <a:rPr lang="en-GB" sz="3200" dirty="0"/>
            </a:br>
            <a:r>
              <a:rPr lang="en-GB" sz="3200" dirty="0"/>
              <a:t>God reigns; let earth be glad! 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7AE8C5-559C-4AA4-EF47-7108B4758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671" y="0"/>
            <a:ext cx="51435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9B4E80-1BEA-5658-3050-A73070B8A402}"/>
              </a:ext>
            </a:extLst>
          </p:cNvPr>
          <p:cNvSpPr txBox="1"/>
          <p:nvPr/>
        </p:nvSpPr>
        <p:spPr>
          <a:xfrm>
            <a:off x="476866" y="5991601"/>
            <a:ext cx="67449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Words by Maltbie D Babcock</a:t>
            </a:r>
          </a:p>
          <a:p>
            <a:r>
              <a:rPr lang="en-GB" sz="1200" dirty="0"/>
              <a:t>Music traditional, arranged by Franklin L. Sheppard</a:t>
            </a:r>
          </a:p>
          <a:p>
            <a:r>
              <a:rPr lang="en-GB" sz="1200" dirty="0"/>
              <a:t>Photo by </a:t>
            </a:r>
            <a:r>
              <a:rPr lang="en-GB" sz="1200" dirty="0" err="1">
                <a:hlinkClick r:id="rId3"/>
              </a:rPr>
              <a:t>Pisit</a:t>
            </a:r>
            <a:r>
              <a:rPr lang="en-GB" sz="1200" dirty="0">
                <a:hlinkClick r:id="rId3"/>
              </a:rPr>
              <a:t> Heng</a:t>
            </a:r>
            <a:r>
              <a:rPr lang="en-GB" sz="1200" dirty="0"/>
              <a:t> on </a:t>
            </a:r>
            <a:r>
              <a:rPr lang="en-GB" sz="1200" dirty="0" err="1">
                <a:hlinkClick r:id="rId4"/>
              </a:rPr>
              <a:t>Unsplash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021813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145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Maranda St John Nicolle</dc:creator>
  <cp:lastModifiedBy>Maranda St John Nicolle</cp:lastModifiedBy>
  <cp:revision>7</cp:revision>
  <dcterms:created xsi:type="dcterms:W3CDTF">2026-08-29T19:05:04Z</dcterms:created>
  <dcterms:modified xsi:type="dcterms:W3CDTF">2026-09-05T14:22:18Z</dcterms:modified>
</cp:coreProperties>
</file>