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4" r:id="rId5"/>
    <p:sldId id="260" r:id="rId6"/>
    <p:sldId id="265" r:id="rId7"/>
    <p:sldId id="259" r:id="rId8"/>
    <p:sldId id="258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959BA-28AF-5417-8B5B-138474EE1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999E27-B6C4-C9C0-3BBC-7F37EAF08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58C7F-A3EA-FE28-920F-AAFA14F05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5739-FB31-4E63-AA97-17D87984C5D2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FF4B3-AA03-4AB7-0F59-BC324C32C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349ED-C8F9-1D9A-0941-66367893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A152-0611-4441-A75B-9D1F1B6AD5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381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E0EF9-0F8F-2241-03DE-254A1DB5A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91D4FF-000A-F570-E300-82509A1F2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DAB09-DDD7-C6B3-42D5-FB7AF97BD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5739-FB31-4E63-AA97-17D87984C5D2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BFB86-8437-37F5-7E0E-389D80D8A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2E76-3DA5-D265-96DB-88EBCF20C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A152-0611-4441-A75B-9D1F1B6AD5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20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29769E-7D4A-EE42-998B-58D10AC106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7EBD2B-C8A2-174F-19A7-D864B7DEC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6BE1C-2D49-5E69-7EF4-11D6F854D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5739-FB31-4E63-AA97-17D87984C5D2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511D5-1F72-5FBA-4202-CEF888252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A82A9-5713-B85F-3D8C-708F84F70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A152-0611-4441-A75B-9D1F1B6AD5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81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25694-AC8F-CD28-0E8F-BBB65ED20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18E1B-FBDE-51F8-DF81-DA84C785A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6F4F2-76A6-70CE-C458-252765EC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5739-FB31-4E63-AA97-17D87984C5D2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20608-E393-E52A-CC61-10DE70D50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3939F-C51B-5C16-C701-3B4368EB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A152-0611-4441-A75B-9D1F1B6AD5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20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D497B-A40B-6ECF-6F49-6F458B470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FBDF8-FA55-B87F-511E-ADCF00D85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0C07F-341F-65FA-F281-829073BC4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5739-FB31-4E63-AA97-17D87984C5D2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98B7E-F6AF-A60C-3258-D20AFBBDC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2C5E3-CF2E-1E1D-4AC6-758857521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A152-0611-4441-A75B-9D1F1B6AD5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444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EDD79-6BDA-2818-E4CE-F4A99EB52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F0FAA-FE64-4456-1DAB-B868C0AF21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0DFEC8-284E-239C-786B-444A0258D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39192-8DF7-2C43-3705-53C1B6272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5739-FB31-4E63-AA97-17D87984C5D2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7858E-81AD-311A-E8AB-9D5765463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89981-BAE8-A23A-75EF-28F7A9DDD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A152-0611-4441-A75B-9D1F1B6AD5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05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0C588-A615-0AA5-782C-0D186EC94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A3660-1F57-C939-17F9-28E242F6B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C4094B-C70B-25D0-655F-7C4AE7CC5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48387B-A683-D62B-CFE4-847AAE70EF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C52A59-F852-B4C0-975D-A3EE2B84C0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C0A10A-6718-98DD-1736-D41D9F6DB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5739-FB31-4E63-AA97-17D87984C5D2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E7906C-9562-C819-BAC2-3165F0BF4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7B08CD-53BE-09A4-61C9-2E4651720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A152-0611-4441-A75B-9D1F1B6AD5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71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85EC4-D199-C872-7FB9-15E0818A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B2AD51-7F2D-4A5E-883C-FF3D8F946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5739-FB31-4E63-AA97-17D87984C5D2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116586-483C-4ED5-6902-14EE73BA2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4D747-C57E-9DE8-9C2D-97C4CD0E1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A152-0611-4441-A75B-9D1F1B6AD5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098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CF2F34-18EF-C28E-837A-2C4AD1607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5739-FB31-4E63-AA97-17D87984C5D2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9A9DF5-3DE0-721F-584A-092C06715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9F27E-F4A6-36E4-D207-C1109F611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A152-0611-4441-A75B-9D1F1B6AD5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911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F74F3-355F-3B90-5D5E-D400E723B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68B32-C29B-CBB7-EE45-9782582C8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70F147-6DD0-5C34-CF9F-4EB733F986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71AFC9-F0B0-38B2-2B2B-03D0A76E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5739-FB31-4E63-AA97-17D87984C5D2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ECC180-0EC5-187E-7174-2DB0B410B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2F900-6324-7A3D-C2B5-78AFF3C7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A152-0611-4441-A75B-9D1F1B6AD5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58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A9C0F-1460-C6CD-10E0-D914D91F5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E652F1-8BA4-F7A9-4C5C-577DDA8F33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B5C01D-4143-7CB2-D562-DC1890716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311259-8249-4509-7705-8D7C7CF0C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5739-FB31-4E63-AA97-17D87984C5D2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FFCC89-5AEE-6759-476A-1208329BD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136169-0FE8-91E7-A6FB-7B498ACA2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A152-0611-4441-A75B-9D1F1B6AD5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45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6B22CD-CB93-EA12-FDCB-FA7965475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40774-A400-512C-A4B8-B4EC5C183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0382A-24E9-39B0-165E-A411BD2E6F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5B5739-FB31-4E63-AA97-17D87984C5D2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0C549-9D5E-8E36-589E-6AA8D3EE97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2EB2F-C3D8-BD1C-A38B-5015592EA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88A152-0611-4441-A75B-9D1F1B6AD5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08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A757-5E8A-DE56-3813-C590E791DC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D048CA-4514-77F3-1074-8C2C8B923C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F930F6-79E4-0992-B645-7AC8EDC7B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61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5F5675-EA13-F36C-F173-B98FB5A11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89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08EEA-91F0-C1C8-5B3E-127BAF985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948785-7EFE-6EE3-069F-46EF308DD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45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869D45-A3DA-E878-EB15-554DAD1EF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9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A99D7C-BF98-2BFE-D5E4-4F7BE933F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1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80523-3734-0B3A-A3F9-8CB085E53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90AF84-DF31-320D-3026-B8DA18718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17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F88FB2-4647-7640-C2D9-E17853B9C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99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4E894-A1F5-FFB5-FC55-E324275AF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57F8A9-BF12-3E99-5A38-7A2A1A624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4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8D378-A163-5DB7-C63C-0B53C6D6D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689D62-46F1-80DC-EAA0-8C7EC7AC2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38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D141E-D9AF-BF82-0964-27EB6C7CC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616A0A-EDCC-73A5-FE12-CFFB0B5C5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10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Maranda St John Nicolle</dc:creator>
  <cp:lastModifiedBy>Maranda St John Nicolle</cp:lastModifiedBy>
  <cp:revision>7</cp:revision>
  <dcterms:created xsi:type="dcterms:W3CDTF">2026-06-19T19:44:55Z</dcterms:created>
  <dcterms:modified xsi:type="dcterms:W3CDTF">2026-06-20T05:57:29Z</dcterms:modified>
</cp:coreProperties>
</file>