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71" r:id="rId5"/>
    <p:sldId id="259" r:id="rId6"/>
    <p:sldId id="270" r:id="rId7"/>
    <p:sldId id="269" r:id="rId8"/>
    <p:sldId id="268" r:id="rId9"/>
    <p:sldId id="267" r:id="rId10"/>
    <p:sldId id="266" r:id="rId11"/>
    <p:sldId id="265" r:id="rId12"/>
    <p:sldId id="264" r:id="rId13"/>
    <p:sldId id="262" r:id="rId14"/>
    <p:sldId id="261" r:id="rId15"/>
    <p:sldId id="263" r:id="rId16"/>
    <p:sldId id="260" r:id="rId17"/>
    <p:sldId id="272" r:id="rId18"/>
    <p:sldId id="275" r:id="rId19"/>
    <p:sldId id="274" r:id="rId20"/>
    <p:sldId id="273" r:id="rId21"/>
    <p:sldId id="276" r:id="rId22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4660"/>
  </p:normalViewPr>
  <p:slideViewPr>
    <p:cSldViewPr snapToGrid="0">
      <p:cViewPr varScale="1">
        <p:scale>
          <a:sx n="78" d="100"/>
          <a:sy n="78" d="100"/>
        </p:scale>
        <p:origin x="739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62701F-410D-4243-835C-D7DC64DF1ACC}" type="datetimeFigureOut">
              <a:rPr lang="en-GB" smtClean="0"/>
              <a:t>07/06/2025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C59219-23CA-4A54-BDC9-81901679921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1379311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62701F-410D-4243-835C-D7DC64DF1ACC}" type="datetimeFigureOut">
              <a:rPr lang="en-GB" smtClean="0"/>
              <a:t>07/06/2025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C59219-23CA-4A54-BDC9-81901679921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4463910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62701F-410D-4243-835C-D7DC64DF1ACC}" type="datetimeFigureOut">
              <a:rPr lang="en-GB" smtClean="0"/>
              <a:t>07/06/2025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C59219-23CA-4A54-BDC9-81901679921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2140995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62701F-410D-4243-835C-D7DC64DF1ACC}" type="datetimeFigureOut">
              <a:rPr lang="en-GB" smtClean="0"/>
              <a:t>07/06/2025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C59219-23CA-4A54-BDC9-81901679921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9050929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62701F-410D-4243-835C-D7DC64DF1ACC}" type="datetimeFigureOut">
              <a:rPr lang="en-GB" smtClean="0"/>
              <a:t>07/06/2025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C59219-23CA-4A54-BDC9-81901679921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3254405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62701F-410D-4243-835C-D7DC64DF1ACC}" type="datetimeFigureOut">
              <a:rPr lang="en-GB" smtClean="0"/>
              <a:t>07/06/2025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C59219-23CA-4A54-BDC9-81901679921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1651924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62701F-410D-4243-835C-D7DC64DF1ACC}" type="datetimeFigureOut">
              <a:rPr lang="en-GB" smtClean="0"/>
              <a:t>07/06/2025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C59219-23CA-4A54-BDC9-81901679921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1358732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62701F-410D-4243-835C-D7DC64DF1ACC}" type="datetimeFigureOut">
              <a:rPr lang="en-GB" smtClean="0"/>
              <a:t>07/06/2025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C59219-23CA-4A54-BDC9-81901679921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927909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GB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62701F-410D-4243-835C-D7DC64DF1ACC}" type="datetimeFigureOut">
              <a:rPr lang="en-GB" smtClean="0"/>
              <a:t>07/06/2025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C59219-23CA-4A54-BDC9-81901679921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561191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62701F-410D-4243-835C-D7DC64DF1ACC}" type="datetimeFigureOut">
              <a:rPr lang="en-GB" smtClean="0"/>
              <a:t>07/06/2025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C59219-23CA-4A54-BDC9-81901679921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0567756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62701F-410D-4243-835C-D7DC64DF1ACC}" type="datetimeFigureOut">
              <a:rPr lang="en-GB" smtClean="0"/>
              <a:t>07/06/2025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C59219-23CA-4A54-BDC9-81901679921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8305519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8E62701F-410D-4243-835C-D7DC64DF1ACC}" type="datetimeFigureOut">
              <a:rPr lang="en-GB" smtClean="0"/>
              <a:t>07/06/2025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7FC59219-23CA-4A54-BDC9-81901679921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470026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5.JP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C93D21-4AB0-13F7-A6BD-1237937F0D21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2F41CD9-91E3-F4F3-BAB4-026708B98DD0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5" name="Picture 4" descr="A group of people outside a house&#10;&#10;AI-generated content may be incorrect.">
            <a:extLst>
              <a:ext uri="{FF2B5EF4-FFF2-40B4-BE49-F238E27FC236}">
                <a16:creationId xmlns:a16="http://schemas.microsoft.com/office/drawing/2014/main" id="{57D49BC0-22F4-A1F7-6D1F-24B502EABEE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642985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143" y="0"/>
            <a:ext cx="9141714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5" name="Content Placeholder 4" descr="A stone building with a person walking on a path&#10;&#10;AI-generated content may be incorrect.">
            <a:extLst>
              <a:ext uri="{FF2B5EF4-FFF2-40B4-BE49-F238E27FC236}">
                <a16:creationId xmlns:a16="http://schemas.microsoft.com/office/drawing/2014/main" id="{24E0D273-CA37-42ED-3233-4B084EBB892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"/>
          <a:stretch>
            <a:fillRect/>
          </a:stretch>
        </p:blipFill>
        <p:spPr>
          <a:xfrm>
            <a:off x="20" y="1282"/>
            <a:ext cx="9143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736505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view of a city from a window&#10;&#10;AI-generated content may be incorrect.">
            <a:extLst>
              <a:ext uri="{FF2B5EF4-FFF2-40B4-BE49-F238E27FC236}">
                <a16:creationId xmlns:a16="http://schemas.microsoft.com/office/drawing/2014/main" id="{52CF05B1-7A6B-35ED-C7A5-31C624E1124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646371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5D97C37-D116-57C7-9758-28493715672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group of people walking on a street&#10;&#10;AI-generated content may be incorrect.">
            <a:extLst>
              <a:ext uri="{FF2B5EF4-FFF2-40B4-BE49-F238E27FC236}">
                <a16:creationId xmlns:a16="http://schemas.microsoft.com/office/drawing/2014/main" id="{68B89B4C-A950-C47E-5904-2EC6DB0138C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309704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statue on top of a globe&#10;&#10;AI-generated content may be incorrect.">
            <a:extLst>
              <a:ext uri="{FF2B5EF4-FFF2-40B4-BE49-F238E27FC236}">
                <a16:creationId xmlns:a16="http://schemas.microsoft.com/office/drawing/2014/main" id="{E0F6A7AC-F3A6-90A8-7388-50F6503D435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693982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6A54210-63B0-EF69-BDA3-B4996DD4BFE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church with a cemetery in the background&#10;&#10;AI-generated content may be incorrect.">
            <a:extLst>
              <a:ext uri="{FF2B5EF4-FFF2-40B4-BE49-F238E27FC236}">
                <a16:creationId xmlns:a16="http://schemas.microsoft.com/office/drawing/2014/main" id="{832AAAC3-2917-0D35-5A91-9F0C9BC79CE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421133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73CE2AB-2455-74D7-5F3E-4506B140FA1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erson in a boat with a paddle&#10;&#10;AI-generated content may be incorrect.">
            <a:extLst>
              <a:ext uri="{FF2B5EF4-FFF2-40B4-BE49-F238E27FC236}">
                <a16:creationId xmlns:a16="http://schemas.microsoft.com/office/drawing/2014/main" id="{E77DE0D6-A18E-159C-629E-2E4FF9208C8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424748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D869F61-4DD1-DEAF-1C01-82977283883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stone building with columns with Palmyra in the background&#10;&#10;AI-generated content may be incorrect.">
            <a:extLst>
              <a:ext uri="{FF2B5EF4-FFF2-40B4-BE49-F238E27FC236}">
                <a16:creationId xmlns:a16="http://schemas.microsoft.com/office/drawing/2014/main" id="{70694A60-44E7-A4A0-CB3B-727DBF0CCB7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911140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3B01F36-3076-8153-7833-22C2EBD2B19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Two people walking on a beach&#10;&#10;AI-generated content may be incorrect.">
            <a:extLst>
              <a:ext uri="{FF2B5EF4-FFF2-40B4-BE49-F238E27FC236}">
                <a16:creationId xmlns:a16="http://schemas.microsoft.com/office/drawing/2014/main" id="{F839092B-FACD-C138-5359-CBDE4E28F4A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692723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A71D776-8E19-14D7-C856-2C74D18565F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group of bamboo trees&#10;&#10;AI-generated content may be incorrect.">
            <a:extLst>
              <a:ext uri="{FF2B5EF4-FFF2-40B4-BE49-F238E27FC236}">
                <a16:creationId xmlns:a16="http://schemas.microsoft.com/office/drawing/2014/main" id="{6ED5E97F-A25E-A47D-33EB-CBAFDD40A1C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008279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6CE15BB-3180-3BD7-388B-296012A4A23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building with a tower and a lamp post&#10;&#10;AI-generated content may be incorrect.">
            <a:extLst>
              <a:ext uri="{FF2B5EF4-FFF2-40B4-BE49-F238E27FC236}">
                <a16:creationId xmlns:a16="http://schemas.microsoft.com/office/drawing/2014/main" id="{D1D189B7-D5DE-6471-302D-335CBE5E28E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541907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8568643-62F3-FD88-2234-0820F4CAB71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bridge over a river&#10;&#10;AI-generated content may be incorrect.">
            <a:extLst>
              <a:ext uri="{FF2B5EF4-FFF2-40B4-BE49-F238E27FC236}">
                <a16:creationId xmlns:a16="http://schemas.microsoft.com/office/drawing/2014/main" id="{BB0113B5-5AB3-2993-3B49-A3B7E694B8B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721434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F05922A-95B8-CEAD-1B0F-A2C75C902A6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iece of paper with a drawing of a child and a sun&#10;&#10;AI-generated content may be incorrect.">
            <a:extLst>
              <a:ext uri="{FF2B5EF4-FFF2-40B4-BE49-F238E27FC236}">
                <a16:creationId xmlns:a16="http://schemas.microsoft.com/office/drawing/2014/main" id="{9ADF5819-A067-DB62-F8E4-BCFC231B5CC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362731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31837CF-1332-651D-CCA4-FB03198B945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bookmark with a picture of a blue and yellow square&#10;&#10;AI-generated content may be incorrect.">
            <a:extLst>
              <a:ext uri="{FF2B5EF4-FFF2-40B4-BE49-F238E27FC236}">
                <a16:creationId xmlns:a16="http://schemas.microsoft.com/office/drawing/2014/main" id="{1E5EF8AD-2DB3-0833-BF73-4EE56C97D6C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3540997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B3D64D7-3E28-DD71-1074-7217F66CFB4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iece of paper with a drawing of a child and a sun&#10;&#10;AI-generated content may be incorrect.">
            <a:extLst>
              <a:ext uri="{FF2B5EF4-FFF2-40B4-BE49-F238E27FC236}">
                <a16:creationId xmlns:a16="http://schemas.microsoft.com/office/drawing/2014/main" id="{903E1D65-4C5A-AB91-42AC-F32AA2ADEE8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5" name="Picture 4" descr="A bookmark with a picture of a blue and yellow square&#10;&#10;AI-generated content may be incorrect.">
            <a:extLst>
              <a:ext uri="{FF2B5EF4-FFF2-40B4-BE49-F238E27FC236}">
                <a16:creationId xmlns:a16="http://schemas.microsoft.com/office/drawing/2014/main" id="{2BAB6629-1084-538D-334C-C55E561E065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0000" y="150000"/>
            <a:ext cx="9144000" cy="6858000"/>
          </a:xfrm>
          <a:prstGeom prst="rect">
            <a:avLst/>
          </a:prstGeom>
        </p:spPr>
      </p:pic>
      <p:pic>
        <p:nvPicPr>
          <p:cNvPr id="7" name="Picture 6" descr="A stack of plastic containers with labels&#10;&#10;AI-generated content may be incorrect.">
            <a:extLst>
              <a:ext uri="{FF2B5EF4-FFF2-40B4-BE49-F238E27FC236}">
                <a16:creationId xmlns:a16="http://schemas.microsoft.com/office/drawing/2014/main" id="{DA5E2637-C131-353B-E230-FC305D7D509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0000" y="30000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288881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B017853-A0D7-0CB3-B76A-4C5BDC2575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river with boats and flowers&#10;&#10;AI-generated content may be incorrect.">
            <a:extLst>
              <a:ext uri="{FF2B5EF4-FFF2-40B4-BE49-F238E27FC236}">
                <a16:creationId xmlns:a16="http://schemas.microsoft.com/office/drawing/2014/main" id="{F5230AA8-3CDF-6818-33DD-F1926C5EA75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986251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group of people standing in a line&#10;&#10;AI-generated content may be incorrect.">
            <a:extLst>
              <a:ext uri="{FF2B5EF4-FFF2-40B4-BE49-F238E27FC236}">
                <a16:creationId xmlns:a16="http://schemas.microsoft.com/office/drawing/2014/main" id="{7112FF11-60D8-5702-4AB9-A2E39EBB7AF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9534349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green field with trees and a house&#10;&#10;AI-generated content may be incorrect.">
            <a:extLst>
              <a:ext uri="{FF2B5EF4-FFF2-40B4-BE49-F238E27FC236}">
                <a16:creationId xmlns:a16="http://schemas.microsoft.com/office/drawing/2014/main" id="{B544B4FC-B93B-11BB-5E01-677F0213104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604997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koala sleeping in a tree&#10;&#10;AI-generated content may be incorrect.">
            <a:extLst>
              <a:ext uri="{FF2B5EF4-FFF2-40B4-BE49-F238E27FC236}">
                <a16:creationId xmlns:a16="http://schemas.microsoft.com/office/drawing/2014/main" id="{D0E6DFA9-2459-A52F-2624-9DF221994EE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268489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black and white text on a black background&#10;&#10;AI-generated content may be incorrect.">
            <a:extLst>
              <a:ext uri="{FF2B5EF4-FFF2-40B4-BE49-F238E27FC236}">
                <a16:creationId xmlns:a16="http://schemas.microsoft.com/office/drawing/2014/main" id="{49317C82-17E1-5EFD-F63D-780564BF8BE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821959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black background with white text&#10;&#10;AI-generated content may be incorrect.">
            <a:extLst>
              <a:ext uri="{FF2B5EF4-FFF2-40B4-BE49-F238E27FC236}">
                <a16:creationId xmlns:a16="http://schemas.microsoft.com/office/drawing/2014/main" id="{9939C35A-FD90-9518-5395-6C1F6452731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9469376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 Them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0</TotalTime>
  <Words>0</Words>
  <Application>Microsoft Office PowerPoint</Application>
  <PresentationFormat>On-screen Show (4:3)</PresentationFormat>
  <Paragraphs>0</Paragraphs>
  <Slides>21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5" baseType="lpstr">
      <vt:lpstr>Aptos</vt:lpstr>
      <vt:lpstr>Aptos Display</vt:lpstr>
      <vt:lpstr>Arial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Maranda St John Nicolle</dc:creator>
  <cp:lastModifiedBy>Maranda St John Nicolle</cp:lastModifiedBy>
  <cp:revision>1</cp:revision>
  <dcterms:created xsi:type="dcterms:W3CDTF">2025-06-07T11:52:26Z</dcterms:created>
  <dcterms:modified xsi:type="dcterms:W3CDTF">2025-06-07T11:58:59Z</dcterms:modified>
</cp:coreProperties>
</file>