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DBBF-B481-64AA-3347-CC7912971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C14FC6-1FBD-F16C-2C54-BD3758F4D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9AE53-DF5F-C2F2-111E-ED263E1C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B6E70-3EC8-7FE6-4814-8EABA964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A876D-88AA-54F3-A89E-BCDBE28E6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82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49D09-A2D1-AC14-392A-D74156757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4FCE2-61F8-8C1D-D5C3-617A40515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F855D-EFC6-4B61-115D-E882F6B2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D01EC-7ADD-9B2A-DD2E-44272BF3C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28ACC-4AE2-8847-2514-9C745303B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63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2B86FD-04ED-51DE-ED0C-C34BC72945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819F1-4C06-1BAE-D46B-5D2E473D1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EA1DF-BCAC-6B84-81B4-EBB1F627F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E9C3F-DB6F-FA0F-E075-5F11A7780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D9943-96ED-92CA-9642-9A0AAA0C5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0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7E046-F79E-A633-38AB-532D25C8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27883-BBFB-797E-A13C-F4E0AB626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2DC30-7809-7CBE-47F1-3DFE0CA4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8A285-14D4-5ED0-B4E1-A15DBE49E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04CDF-344A-69BE-12D2-5492F746C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59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314BF-C7F3-0FD5-446C-BF3E4E3E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971D2-CA61-3BA2-739F-79531B213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EB3EF-4BD5-D8DC-7DE5-A32D61D4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0DE4A-7B0E-3E55-1BC0-3513EF5BF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D6D9A-045D-B381-0C7C-21D8C468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69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7499F-3061-6B8A-7A51-3FBC2ADF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95E23-2E50-E1C3-96ED-5958EF668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7FE70-50BA-2E7C-BA4C-B9FD42334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A6348-1F8F-3CCA-9C74-8E3FC3B79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85ED3-F21F-F434-2375-73AC108C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191E5-ED1D-4083-F080-CFD5CDF3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8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5D19-F221-61DC-5FA4-EB2419EDD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93FC4-F941-B5F9-1582-F986F2E36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BC59C-E431-1931-C0DE-92312F049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9C1486-6E72-C072-915D-89CCE3D0A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18430E-D136-E63C-7F2E-58F991C3E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BDA80-0F00-0565-CBD6-E4A6829C2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AB3FCB-3488-A418-C7FA-8BBA6171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402F80-702B-5EF6-C3B1-E6DBC067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18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11B9A-FF93-E7EC-1B03-25AA7F5B6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BC4757-E40C-C767-92B6-92D8CB6A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18F46-4865-0312-3602-8D422BDB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57B0F-9B4B-A502-FF9D-CB1CCD2A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6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6ED96-D438-679B-6CAC-41104ED8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A99AC1-D644-4260-C10B-3A4E3EB0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8B8FD-4DDC-DFA5-5209-A0139EA1C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69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DCB9E-0E94-640E-AB1D-700763E32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9C2FE-5E5D-187B-5CA6-B6FF28752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580EB-95BF-FBFC-399F-376C58AAC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F1CFB-AEA3-AE9F-7585-B4794C55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29F65-2904-42C9-2E8C-070C351C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AB9E0-C49B-413C-2DCA-F0B7695E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13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2AD5-4EA1-09CB-93AF-92372737B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B41E7-4E70-E091-C8E2-556EF12C4F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A78EC-DE3F-E0F6-1D11-EB04BFB98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B48D1-943A-D059-82D4-495FC40C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92CB1-0151-B849-B75F-3697489B7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71DF1-37A7-C65C-4D97-E5161B7A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54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63331-17D3-4010-88C0-EA44A8E0A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D6A67-AEFA-4D72-F603-C716964A1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3CB58-19B0-9D3C-1BCB-00ED4F852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908B8A-7234-454F-A76D-5BCF12264D8D}" type="datetimeFigureOut">
              <a:rPr lang="en-GB" smtClean="0"/>
              <a:t>24/05/2025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8FA65-A1F9-DD59-6119-510C655B9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8EF3B-CF28-F2E3-D0B0-0BDBEFE0A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916691-6AA5-4ABA-98EE-D5B0C28F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52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3882F-0F2E-91FD-D6E7-A0247AF738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B5955-C1A8-234C-50BA-037E94D0F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14DA5AD8-B827-5D41-4729-ABFF5AD33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76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Maranda St John Nicolle</dc:creator>
  <cp:lastModifiedBy>Maranda St John Nicolle</cp:lastModifiedBy>
  <cp:revision>2</cp:revision>
  <dcterms:created xsi:type="dcterms:W3CDTF">2025-05-24T14:55:10Z</dcterms:created>
  <dcterms:modified xsi:type="dcterms:W3CDTF">2025-05-24T16:04:10Z</dcterms:modified>
</cp:coreProperties>
</file>