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62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DCB7-7FAA-4BC8-AB15-C0AEB5507105}" type="datetimeFigureOut">
              <a:rPr lang="en-GB" smtClean="0"/>
              <a:t>18/05/2024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7A387-7E00-4973-AF6B-827F2C3F3F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176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DCB7-7FAA-4BC8-AB15-C0AEB5507105}" type="datetimeFigureOut">
              <a:rPr lang="en-GB" smtClean="0"/>
              <a:t>18/05/2024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7A387-7E00-4973-AF6B-827F2C3F3F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870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DCB7-7FAA-4BC8-AB15-C0AEB5507105}" type="datetimeFigureOut">
              <a:rPr lang="en-GB" smtClean="0"/>
              <a:t>18/05/2024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7A387-7E00-4973-AF6B-827F2C3F3F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960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DCB7-7FAA-4BC8-AB15-C0AEB5507105}" type="datetimeFigureOut">
              <a:rPr lang="en-GB" smtClean="0"/>
              <a:t>18/05/2024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7A387-7E00-4973-AF6B-827F2C3F3F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819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DCB7-7FAA-4BC8-AB15-C0AEB5507105}" type="datetimeFigureOut">
              <a:rPr lang="en-GB" smtClean="0"/>
              <a:t>18/05/2024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7A387-7E00-4973-AF6B-827F2C3F3F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1777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DCB7-7FAA-4BC8-AB15-C0AEB5507105}" type="datetimeFigureOut">
              <a:rPr lang="en-GB" smtClean="0"/>
              <a:t>18/05/2024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7A387-7E00-4973-AF6B-827F2C3F3F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6022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DCB7-7FAA-4BC8-AB15-C0AEB5507105}" type="datetimeFigureOut">
              <a:rPr lang="en-GB" smtClean="0"/>
              <a:t>18/05/2024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7A387-7E00-4973-AF6B-827F2C3F3F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044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DCB7-7FAA-4BC8-AB15-C0AEB5507105}" type="datetimeFigureOut">
              <a:rPr lang="en-GB" smtClean="0"/>
              <a:t>18/05/2024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7A387-7E00-4973-AF6B-827F2C3F3F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9081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DCB7-7FAA-4BC8-AB15-C0AEB5507105}" type="datetimeFigureOut">
              <a:rPr lang="en-GB" smtClean="0"/>
              <a:t>18/05/2024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7A387-7E00-4973-AF6B-827F2C3F3F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588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DCB7-7FAA-4BC8-AB15-C0AEB5507105}" type="datetimeFigureOut">
              <a:rPr lang="en-GB" smtClean="0"/>
              <a:t>18/05/2024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7A387-7E00-4973-AF6B-827F2C3F3F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202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DCB7-7FAA-4BC8-AB15-C0AEB5507105}" type="datetimeFigureOut">
              <a:rPr lang="en-GB" smtClean="0"/>
              <a:t>18/05/2024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7A387-7E00-4973-AF6B-827F2C3F3F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245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1FDCB7-7FAA-4BC8-AB15-C0AEB5507105}" type="datetimeFigureOut">
              <a:rPr lang="en-GB" smtClean="0"/>
              <a:t>18/05/2024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77A387-7E00-4973-AF6B-827F2C3F3F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341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85B91-BF80-F577-6A7F-0C2E81A4F9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60E4EA-FF68-76BF-0BF4-ED2B877E38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oup of people in a yard&#10;&#10;Description automatically generated">
            <a:extLst>
              <a:ext uri="{FF2B5EF4-FFF2-40B4-BE49-F238E27FC236}">
                <a16:creationId xmlns:a16="http://schemas.microsoft.com/office/drawing/2014/main" id="{8227D881-D2AD-FBBA-A965-302E927689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415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oup of houses in a village&#10;&#10;Description automatically generated">
            <a:extLst>
              <a:ext uri="{FF2B5EF4-FFF2-40B4-BE49-F238E27FC236}">
                <a16:creationId xmlns:a16="http://schemas.microsoft.com/office/drawing/2014/main" id="{F9ABF5C0-7E7C-B23C-ED94-D7F549ED3A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545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view of a city from a window&#10;&#10;Description automatically generated">
            <a:extLst>
              <a:ext uri="{FF2B5EF4-FFF2-40B4-BE49-F238E27FC236}">
                <a16:creationId xmlns:a16="http://schemas.microsoft.com/office/drawing/2014/main" id="{D34805D4-163A-D4D2-C8E2-FB90A3CC8D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45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street with people and cars and a large building&#10;&#10;Description automatically generated">
            <a:extLst>
              <a:ext uri="{FF2B5EF4-FFF2-40B4-BE49-F238E27FC236}">
                <a16:creationId xmlns:a16="http://schemas.microsoft.com/office/drawing/2014/main" id="{A6F8C98C-FF28-BD2D-01C2-21EFC33748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533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statue on top of a globe&#10;&#10;Description automatically generated">
            <a:extLst>
              <a:ext uri="{FF2B5EF4-FFF2-40B4-BE49-F238E27FC236}">
                <a16:creationId xmlns:a16="http://schemas.microsoft.com/office/drawing/2014/main" id="{BD95FB71-CD9C-BDCA-13C0-7C6212BE11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42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B63F7-9356-5B0F-122D-3F7FC622F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840D40-B09E-1B96-6669-BFDA38C72A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 descr="A church with a cemetery&#10;&#10;Description automatically generated">
            <a:extLst>
              <a:ext uri="{FF2B5EF4-FFF2-40B4-BE49-F238E27FC236}">
                <a16:creationId xmlns:a16="http://schemas.microsoft.com/office/drawing/2014/main" id="{D394D03C-9D29-6AD5-8938-A12DBDDD4C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964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person in a boat on water&#10;&#10;Description automatically generated">
            <a:extLst>
              <a:ext uri="{FF2B5EF4-FFF2-40B4-BE49-F238E27FC236}">
                <a16:creationId xmlns:a16="http://schemas.microsoft.com/office/drawing/2014/main" id="{121EA058-7438-D1B8-E141-57832C7D4A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140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stone building with columns with Palmyra in the background&#10;&#10;Description automatically generated">
            <a:extLst>
              <a:ext uri="{FF2B5EF4-FFF2-40B4-BE49-F238E27FC236}">
                <a16:creationId xmlns:a16="http://schemas.microsoft.com/office/drawing/2014/main" id="{E2117896-FD01-3A4E-B173-115D95F6CB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012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Two people walking on a beach&#10;&#10;Description automatically generated">
            <a:extLst>
              <a:ext uri="{FF2B5EF4-FFF2-40B4-BE49-F238E27FC236}">
                <a16:creationId xmlns:a16="http://schemas.microsoft.com/office/drawing/2014/main" id="{D6585519-2F84-25CF-494F-3587E108FF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261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oup of bamboo trees&#10;&#10;Description automatically generated">
            <a:extLst>
              <a:ext uri="{FF2B5EF4-FFF2-40B4-BE49-F238E27FC236}">
                <a16:creationId xmlns:a16="http://schemas.microsoft.com/office/drawing/2014/main" id="{625C3A8B-5006-B87A-19F7-8043A241BD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83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building with a tower and a lamp post&#10;&#10;Description automatically generated">
            <a:extLst>
              <a:ext uri="{FF2B5EF4-FFF2-40B4-BE49-F238E27FC236}">
                <a16:creationId xmlns:a16="http://schemas.microsoft.com/office/drawing/2014/main" id="{D956A935-2466-CCD3-F738-CFA1E85CB1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659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piece of paper with a drawing of a child and a yellow sun&#10;&#10;Description automatically generated">
            <a:extLst>
              <a:ext uri="{FF2B5EF4-FFF2-40B4-BE49-F238E27FC236}">
                <a16:creationId xmlns:a16="http://schemas.microsoft.com/office/drawing/2014/main" id="{2B0ADBBE-0887-9082-23EA-2379FA59DD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283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bookmark with a picture of a blue and yellow square&#10;&#10;Description automatically generated">
            <a:extLst>
              <a:ext uri="{FF2B5EF4-FFF2-40B4-BE49-F238E27FC236}">
                <a16:creationId xmlns:a16="http://schemas.microsoft.com/office/drawing/2014/main" id="{E0E36EBE-5F9C-A46B-4C70-35A17DB1A6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055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stack of plastic containers with labels&#10;&#10;Description automatically generated">
            <a:extLst>
              <a:ext uri="{FF2B5EF4-FFF2-40B4-BE49-F238E27FC236}">
                <a16:creationId xmlns:a16="http://schemas.microsoft.com/office/drawing/2014/main" id="{FA312E55-6B28-0F5B-94A7-1ADCE9DDD9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641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river with boats and flowers&#10;&#10;Description automatically generated">
            <a:extLst>
              <a:ext uri="{FF2B5EF4-FFF2-40B4-BE49-F238E27FC236}">
                <a16:creationId xmlns:a16="http://schemas.microsoft.com/office/drawing/2014/main" id="{BDA2624A-D372-B561-F08E-7FF2745EA4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440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oup of people standing in a line&#10;&#10;Description automatically generated">
            <a:extLst>
              <a:ext uri="{FF2B5EF4-FFF2-40B4-BE49-F238E27FC236}">
                <a16:creationId xmlns:a16="http://schemas.microsoft.com/office/drawing/2014/main" id="{4EF1E21F-14F4-F6B9-FE92-5CB976F281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4320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een field with trees and a hill&#10;&#10;Description automatically generated">
            <a:extLst>
              <a:ext uri="{FF2B5EF4-FFF2-40B4-BE49-F238E27FC236}">
                <a16:creationId xmlns:a16="http://schemas.microsoft.com/office/drawing/2014/main" id="{C23E08E8-E301-C99A-DD4D-A27ECC7423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737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oup of people singing&#10;&#10;Description automatically generated">
            <a:extLst>
              <a:ext uri="{FF2B5EF4-FFF2-40B4-BE49-F238E27FC236}">
                <a16:creationId xmlns:a16="http://schemas.microsoft.com/office/drawing/2014/main" id="{A5FED7B9-A53A-A727-5931-99A8BDDFB9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4901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koala sleeping in a tree&#10;&#10;Description automatically generated">
            <a:extLst>
              <a:ext uri="{FF2B5EF4-FFF2-40B4-BE49-F238E27FC236}">
                <a16:creationId xmlns:a16="http://schemas.microsoft.com/office/drawing/2014/main" id="{D7F3B579-C8CF-754D-1ECF-FEDAAC9A43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011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On-screen Show (4:3)</PresentationFormat>
  <Paragraphs>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Maranda St John Nicolle</dc:creator>
  <cp:lastModifiedBy>Maranda St John Nicolle</cp:lastModifiedBy>
  <cp:revision>1</cp:revision>
  <dcterms:created xsi:type="dcterms:W3CDTF">2024-05-18T20:13:09Z</dcterms:created>
  <dcterms:modified xsi:type="dcterms:W3CDTF">2024-05-18T20:19:22Z</dcterms:modified>
</cp:coreProperties>
</file>