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FEC1-A35E-A644-E327-EB00BBF24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E32F4-FE0F-F25C-3ADA-1FCAD3B8F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D07D7-79A2-B6BB-66CD-C4898593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16C0-D42E-117F-051D-BEB3A65C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989B8-07C3-5C11-7AA8-B92E96BF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42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9182-2B70-FD1B-8155-A208EC06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F1166-52B9-2D50-8218-A8B6FC851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4B357-F104-8856-1388-8DE15369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2133F-A319-EAED-DF87-D2AC1E7B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1CFEF-C639-55ED-52AE-EF5C07F8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73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6F458-361C-67BB-AF3E-DD3360D14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C6709-5B43-CFF3-A597-567D9C6F0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A5D08-C902-CEF7-BEDF-AB737436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019A-7BEF-37DE-EEB8-95EE7A36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4B5C0-E5DC-9AAB-CDBF-681CEEDB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8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6FA4-9864-21DD-4B7F-22FF8590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1E7B-A2D4-ED46-17B8-9B92BD2A6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E7F43-5487-24B6-E0A8-95055776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3594D-8AA3-29A4-E95D-0520C9D4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A44BA-761D-9D73-BD96-98931FA7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3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940B-2A50-41F5-2257-AA6B67D6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31184-B4B8-3DE6-E704-E18F002B3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7F777-8BCF-C3EE-54E8-43111A6D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1D911-2055-7883-D558-9C2F536E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DBA49-DA6C-309C-909D-45103E86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8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4CCB-1BA2-A4D4-E072-7A54ABD3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8BFEC-E982-0C7D-3259-C784C04E3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D107C-63AC-CC09-A27F-2EBB18A48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07C35-0FF4-AEC0-795C-FB1C133A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CA410-74F7-D0F2-28A8-C1D30AA3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74CCA-FEC5-8232-EF96-B91075F0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06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1188-CAF3-5493-B238-B5BFE7D9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27F85-21B1-DE99-F857-27F378CF6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FAE00-6A07-25DE-68C7-1448BF972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36717-762B-A1B1-820D-FD7C9960D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F10E7-79AC-25F8-9880-1816DB512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34FF9-38E0-90E9-FBDC-33C86478B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F3B17D-53A0-5CED-7A6E-2CAACC52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06270-07AC-6F9A-2EDC-8B429CFC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7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01D2-85EE-EB6E-6C68-E66CFE783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F5B21A-5F60-B51C-4B13-05B2FD2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FBDF2-62F4-108C-6737-739886AF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60812-241F-D09D-A8B8-81D9A6D5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48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0F152-5C8C-E5A1-B2F3-24978A0F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96D03-D09B-A93A-1CA4-FBF3F9FA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9977E-5ECF-3514-5957-69DBC130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6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DA80-1D36-D709-0A99-9932F79A7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7316A-DDCB-E448-C382-1584251D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AF663-22EA-7794-A6CC-83C3DCAC0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F6C01-EF17-615A-F32D-965EB9F7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21094-45B9-4AB6-DD43-A6572F98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F9AA0-CD78-F576-B859-CF1B8D81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C580-8AC1-4AC5-C683-E554FC1B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D06EA-5D11-2986-669E-21E3A967A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E8685-FBA1-34CA-4481-FD84FAF20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33DC8-11B6-B53E-02DA-880EAA7C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16F74-AC60-1769-CC9B-DA367703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EBDC-D934-3ED6-19ED-2726F46C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9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D4F35-524F-50BF-1C80-99C8A63CA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C15DD-2049-7ACA-88DC-88E01597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7E6B-EA32-B0FE-7D29-97D9BEB07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5F64EE-E884-4AEE-AC2D-D93BE0CFF11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9A93E-AF90-9E37-385A-2991C93E9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61FD8-B658-4154-D885-21D860847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B1C0AB-AE3D-45AA-BA81-B042FB83F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5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688A-6F06-D27C-1059-A4AE098FF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290E9-3082-5D07-7C87-8DC044377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brown and white text&#10;&#10;Description automatically generated with medium confidence">
            <a:extLst>
              <a:ext uri="{FF2B5EF4-FFF2-40B4-BE49-F238E27FC236}">
                <a16:creationId xmlns:a16="http://schemas.microsoft.com/office/drawing/2014/main" id="{AE23E4B9-4E85-E87C-7F35-7FCB2758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0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Maranda St John Nicolle</dc:creator>
  <cp:lastModifiedBy>Maranda St John Nicolle</cp:lastModifiedBy>
  <cp:revision>1</cp:revision>
  <dcterms:created xsi:type="dcterms:W3CDTF">2024-05-23T06:48:47Z</dcterms:created>
  <dcterms:modified xsi:type="dcterms:W3CDTF">2024-05-23T06:50:31Z</dcterms:modified>
</cp:coreProperties>
</file>