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4FEC1-A35E-A644-E327-EB00BBF249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BE32F4-FE0F-F25C-3ADA-1FCAD3B8F4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9D07D7-79A2-B6BB-66CD-C48985933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64EE-E884-4AEE-AC2D-D93BE0CFF11D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F416C0-D42E-117F-051D-BEB3A65C6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4989B8-07C3-5C11-7AA8-B92E96BF6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C0AB-AE3D-45AA-BA81-B042FB83F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7429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59182-2B70-FD1B-8155-A208EC066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DF1166-52B9-2D50-8218-A8B6FC8514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04B357-F104-8856-1388-8DE153694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64EE-E884-4AEE-AC2D-D93BE0CFF11D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52133F-A319-EAED-DF87-D2AC1E7B7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61CFEF-C639-55ED-52AE-EF5C07F8C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C0AB-AE3D-45AA-BA81-B042FB83F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738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F6F458-361C-67BB-AF3E-DD3360D14E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9C6709-5B43-CFF3-A597-567D9C6F02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BA5D08-C902-CEF7-BEDF-AB7374367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64EE-E884-4AEE-AC2D-D93BE0CFF11D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2019A-7BEF-37DE-EEB8-95EE7A364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94B5C0-E5DC-9AAB-CDBF-681CEEDB5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C0AB-AE3D-45AA-BA81-B042FB83F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585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06FA4-9864-21DD-4B7F-22FF8590C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DA1E7B-A2D4-ED46-17B8-9B92BD2A6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FE7F43-5487-24B6-E0A8-95055776B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64EE-E884-4AEE-AC2D-D93BE0CFF11D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C3594D-8AA3-29A4-E95D-0520C9D4B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FA44BA-761D-9D73-BD96-98931FA79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C0AB-AE3D-45AA-BA81-B042FB83F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735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E940B-2A50-41F5-2257-AA6B67D6B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E31184-B4B8-3DE6-E704-E18F002B3A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7F777-8BCF-C3EE-54E8-43111A6D5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64EE-E884-4AEE-AC2D-D93BE0CFF11D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81D911-2055-7883-D558-9C2F536E5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DBA49-DA6C-309C-909D-45103E869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C0AB-AE3D-45AA-BA81-B042FB83F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083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54CCB-1BA2-A4D4-E072-7A54ABD3C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8BFEC-E982-0C7D-3259-C784C04E36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1D107C-63AC-CC09-A27F-2EBB18A488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207C35-0FF4-AEC0-795C-FB1C133AA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64EE-E884-4AEE-AC2D-D93BE0CFF11D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0CA410-74F7-D0F2-28A8-C1D30AA31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D74CCA-FEC5-8232-EF96-B91075F00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C0AB-AE3D-45AA-BA81-B042FB83F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1066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D1188-CAF3-5493-B238-B5BFE7D99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027F85-21B1-DE99-F857-27F378CF6A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1FAE00-6A07-25DE-68C7-1448BF9720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736717-762B-A1B1-820D-FD7C9960D0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4F10E7-79AC-25F8-9880-1816DB5121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C34FF9-38E0-90E9-FBDC-33C86478B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64EE-E884-4AEE-AC2D-D93BE0CFF11D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F3B17D-53A0-5CED-7A6E-2CAACC523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C06270-07AC-6F9A-2EDC-8B429CFC7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C0AB-AE3D-45AA-BA81-B042FB83F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1176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301D2-85EE-EB6E-6C68-E66CFE783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F5B21A-5F60-B51C-4B13-05B2FD2B8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64EE-E884-4AEE-AC2D-D93BE0CFF11D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2FBDF2-62F4-108C-6737-739886AFB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D60812-241F-D09D-A8B8-81D9A6D5F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C0AB-AE3D-45AA-BA81-B042FB83F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4482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60F152-5C8C-E5A1-B2F3-24978A0F3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64EE-E884-4AEE-AC2D-D93BE0CFF11D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896D03-D09B-A93A-1CA4-FBF3F9FA6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A9977E-5ECF-3514-5957-69DBC1303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C0AB-AE3D-45AA-BA81-B042FB83F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766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CDA80-1D36-D709-0A99-9932F79A7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7316A-DDCB-E448-C382-1584251DC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DAF663-22EA-7794-A6CC-83C3DCAC04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1F6C01-EF17-615A-F32D-965EB9F70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64EE-E884-4AEE-AC2D-D93BE0CFF11D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421094-45B9-4AB6-DD43-A6572F983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9F9AA0-CD78-F576-B859-CF1B8D815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C0AB-AE3D-45AA-BA81-B042FB83F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666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EC580-8AC1-4AC5-C683-E554FC1B7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1D06EA-5D11-2986-669E-21E3A967AF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9E8685-FBA1-34CA-4481-FD84FAF20D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F33DC8-11B6-B53E-02DA-880EAA7CE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F64EE-E884-4AEE-AC2D-D93BE0CFF11D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016F74-AC60-1769-CC9B-DA3677035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C2EBDC-D934-3ED6-19ED-2726F46C5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C0AB-AE3D-45AA-BA81-B042FB83F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92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0D4F35-524F-50BF-1C80-99C8A63CA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AC15DD-2049-7ACA-88DC-88E01597F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6A7E6B-EA32-B0FE-7D29-97D9BEB072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5F64EE-E884-4AEE-AC2D-D93BE0CFF11D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F9A93E-AF90-9E37-385A-2991C93E94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461FD8-B658-4154-D885-21D8608478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B1C0AB-AE3D-45AA-BA81-B042FB83F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656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4688A-6F06-D27C-1059-A4AE098FFB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F290E9-3082-5D07-7C87-8DC044377B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 descr="A brown and white text&#10;&#10;Description automatically generated with medium confidence">
            <a:extLst>
              <a:ext uri="{FF2B5EF4-FFF2-40B4-BE49-F238E27FC236}">
                <a16:creationId xmlns:a16="http://schemas.microsoft.com/office/drawing/2014/main" id="{AE23E4B9-4E85-E87C-7F35-7FCB2758A0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008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Maranda St John Nicolle</dc:creator>
  <cp:lastModifiedBy>Maranda St John Nicolle</cp:lastModifiedBy>
  <cp:revision>1</cp:revision>
  <dcterms:created xsi:type="dcterms:W3CDTF">2024-05-23T06:48:47Z</dcterms:created>
  <dcterms:modified xsi:type="dcterms:W3CDTF">2024-05-23T06:50:31Z</dcterms:modified>
</cp:coreProperties>
</file>