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72FBD-6C35-9AB5-9245-3B07C0304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6013B-2C7D-2223-D235-668EFFFC5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84E67-5C20-6404-4643-B2E337A1B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64925-9F9A-D8F3-2E33-5F81C4AB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3576B-FFAE-FC41-B26A-D405F808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5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796F0-427E-8179-A8B3-5E2CD93D2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D650F-0027-BA05-31A6-6E0303125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D336F-31C7-58CC-3083-7D8001737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22CDD-052D-700D-1255-750EA2312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6CED-54F2-77FD-D087-A61F310D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2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53A313-38EF-C822-142A-A8C031CA9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BDE59-D45E-1898-B735-D6B0A569D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94355-428A-E8EA-D531-4F65D9DA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419E2-8BA2-5510-4CFA-03512FEDC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6C915-891C-A45D-73A0-AE760467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C11C2-AA7D-B8AD-8C55-CB03CC3F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91A7F-C06B-6633-1FFB-1CFA95B14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26BE7-F9D1-E5E0-BB47-AFE4ADC3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25F33-274A-433F-E118-96E5145B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E42F2-F02C-40FE-8A11-A7CC7CEE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4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88AA5-138F-8CA2-78EA-23B91C22B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4496C-2DD1-C2A5-672A-F1BB13CA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2D1A6-4D87-1377-0796-AC11D2AB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E8305-D6DE-BDE6-8CAC-2CB11B1A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5EEB2-987E-1C1B-90F2-CB5358C1B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8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B814-AA3A-A40B-F2EC-C8B2809E4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A9564-0AA6-B97E-DA44-50BEC1D79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71E44-D101-7302-C797-0D38D3CA8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1EC79-51E9-97C3-29D5-92E9EBC31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EC1C6-53D8-25FD-D2E8-6931D9C32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5DC9B-6EFF-7522-A755-4C36CB07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0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020F4-EFA3-5B3B-F532-9F1B93E9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FCB20-1366-6D1C-8572-C86206701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44363-DBAA-3F9F-5B6D-28798060A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2E76F-8D67-C3E8-41C2-249DA7045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1A6EAA-A77B-5362-ED07-5912E847C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90733F-C475-D773-2847-22234017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B22D21-D653-3F35-F96F-A4DA2ABD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029F2-EF03-1892-1B0C-7421F1649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07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59D73-8DB9-F3B2-9F21-11A6D743F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E9DBA-09B1-4EA5-57EE-527334B4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1BB7F-5AF4-0D3E-827C-23B6F670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082C4-DF28-2ADE-BBBC-76F17E45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3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DBCDA-A4DE-FFE0-60F3-797809A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06ECE0-B5C9-A814-1348-8EA95D82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69D87-460A-3F6C-4939-6C0D0EA5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3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6D025-49FC-3C6D-F493-7D53397C0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5BBF7-8D89-7339-816D-1CE39AB1B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4083A-91E4-2AF9-51A4-EE6DF83B1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11D3C-49C0-FC27-2D50-3741BF98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3356E-8FD0-4862-8442-99F31B99C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A33B2-67AD-DACF-B216-8E03EB1B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6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4CD3-C7E8-78DD-D4D1-AD31AA9A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8FDE28-FF54-56D1-8764-2D9802EAB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471484-8C85-398E-2307-7B7227707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AB812-E474-F31D-EA45-002C7A8A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90555-29AB-4317-B4AF-67DF4E23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CD39-6AE2-D507-CA01-28DC220C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63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6EF02-FCE2-A14B-43B0-91E58831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2FC48-0033-127E-C5A4-F7BE27D7D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B6AAA-20E2-46E9-4B42-27B6E757F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76E1-C3B2-46BF-AFC1-132B18AEDDFB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DDF94-4AF8-56C5-6AAA-EA321F1BB6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3326C-8FE3-2E9A-30A4-DD71E85C8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FD72B-4A75-40FF-B673-D12B3F5B7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38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6A9FC6-1C66-B406-F6B1-F029D8C958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5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92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group of people on a boat in the water&#10;&#10;Description automatically generated with medium confidence">
            <a:extLst>
              <a:ext uri="{FF2B5EF4-FFF2-40B4-BE49-F238E27FC236}">
                <a16:creationId xmlns:a16="http://schemas.microsoft.com/office/drawing/2014/main" id="{EB71D811-8C50-E5AB-705D-ACAD3F583C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5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11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 Schüder</dc:creator>
  <cp:lastModifiedBy>Joanna  Schüder</cp:lastModifiedBy>
  <cp:revision>2</cp:revision>
  <dcterms:created xsi:type="dcterms:W3CDTF">2023-06-22T06:41:16Z</dcterms:created>
  <dcterms:modified xsi:type="dcterms:W3CDTF">2023-06-22T06:48:51Z</dcterms:modified>
</cp:coreProperties>
</file>