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368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82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27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72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522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6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952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47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64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75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0573C-D9CB-4386-89D6-7CE89731F398}" type="datetimeFigureOut">
              <a:rPr lang="en-GB" smtClean="0"/>
              <a:t>08/05/2021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5E4C-1B8C-45AE-9DDF-6F3B86497D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43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B250C39F-3F6C-4D53-86D2-7BC6B2FF6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AE9783F6-E713-4579-B492-ED9F816B45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13120"/>
          <a:stretch/>
        </p:blipFill>
        <p:spPr>
          <a:xfrm>
            <a:off x="3356354" y="10"/>
            <a:ext cx="8835646" cy="6857990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70A48D59-8581-41F7-B529-F4617FE07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chemeClr val="tx1">
                  <a:lumMod val="95000"/>
                  <a:lumOff val="5000"/>
                </a:schemeClr>
              </a:gs>
              <a:gs pos="90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F67F7E-0EE0-4AC9-A92A-3EECC3704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910431"/>
            <a:ext cx="4724400" cy="14664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4" name="Content Placeholder 50">
            <a:extLst>
              <a:ext uri="{FF2B5EF4-FFF2-40B4-BE49-F238E27FC236}">
                <a16:creationId xmlns:a16="http://schemas.microsoft.com/office/drawing/2014/main" id="{8B594CAB-18DF-406C-88F7-71D7541DF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1210818"/>
            <a:ext cx="4724400" cy="47367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We pray, Lord, for India …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Have mercy on all its people.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Give its leaders wisdom, compassion, and a willingness to be guided in paths of righteousness and justice.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May all who seek to prevent and alleviate suffering know your blessing.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May all who are anxious or grieving know your comfort and protection. 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Help your church throughout the land to be a witness to your love.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We ask these things in the name of our </a:t>
            </a:r>
            <a:r>
              <a:rPr lang="en-US" sz="2000" dirty="0" err="1">
                <a:solidFill>
                  <a:schemeClr val="bg1"/>
                </a:solidFill>
              </a:rPr>
              <a:t>Saviour</a:t>
            </a:r>
            <a:r>
              <a:rPr lang="en-US" sz="2000" dirty="0">
                <a:solidFill>
                  <a:schemeClr val="bg1"/>
                </a:solidFill>
              </a:rPr>
              <a:t>, Jesus Christ. Amen. </a:t>
            </a: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554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St John Nicolle</dc:creator>
  <cp:lastModifiedBy>M St John Nicolle</cp:lastModifiedBy>
  <cp:revision>2</cp:revision>
  <dcterms:created xsi:type="dcterms:W3CDTF">2021-05-08T14:46:35Z</dcterms:created>
  <dcterms:modified xsi:type="dcterms:W3CDTF">2021-05-08T14:53:44Z</dcterms:modified>
</cp:coreProperties>
</file>