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01E3E-1F1C-4539-B74D-6CF47512B8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EC7F95-EBA8-4E0B-AD93-2D672E00F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12F6D-E98D-4417-8D1E-A8843AB22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DF7B-B1F3-45E2-8C2A-31E9747BB65A}" type="datetimeFigureOut">
              <a:rPr lang="en-GB" smtClean="0"/>
              <a:t>13/02/2021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3AB7B-EA6E-46C9-8160-A67766431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195DE-39ED-4334-BAB0-59D2358B4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B350E-9649-47BB-9C81-596ED036A5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774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87ADD-EDED-4E0F-AE5E-EB50085E9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8E2835-B5EC-4BD8-B5A2-9C350EDD4E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85165-A85A-4ABF-AA02-2FDD3D8F0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DF7B-B1F3-45E2-8C2A-31E9747BB65A}" type="datetimeFigureOut">
              <a:rPr lang="en-GB" smtClean="0"/>
              <a:t>13/02/2021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D8AC9-C09F-4619-AB70-7068F466A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22159-33D9-41F4-A1C0-36CD6B0AC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B350E-9649-47BB-9C81-596ED036A5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477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68F33D-9655-41FD-8103-5ED6160014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78ABF3-79E9-451A-A7A0-9377F3D12B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7DFED-CD61-4EE1-9F8F-E1C6772FD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DF7B-B1F3-45E2-8C2A-31E9747BB65A}" type="datetimeFigureOut">
              <a:rPr lang="en-GB" smtClean="0"/>
              <a:t>13/02/2021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0CCC4-F13D-4FC0-952B-8F3DE2EFC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38F0F-0B74-494A-B9B1-016EFA0C1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B350E-9649-47BB-9C81-596ED036A5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939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15F0B-FFD6-4046-94A5-6E1289234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4E8EB-15B4-4544-8319-6F784E3C3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883F4-126B-4CA3-AEFC-6A9B6968B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DF7B-B1F3-45E2-8C2A-31E9747BB65A}" type="datetimeFigureOut">
              <a:rPr lang="en-GB" smtClean="0"/>
              <a:t>13/02/2021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48C41-538D-41A7-9400-1A320880C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E4D8B2-5E51-48B0-A24A-A0D207EAC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B350E-9649-47BB-9C81-596ED036A5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16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B254A-13E6-4ED9-A01D-B831D43B2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F02F90-9272-43F3-A1E2-5D2205927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456B6-BABC-4899-9266-A24AC3B83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DF7B-B1F3-45E2-8C2A-31E9747BB65A}" type="datetimeFigureOut">
              <a:rPr lang="en-GB" smtClean="0"/>
              <a:t>13/02/2021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CD821-4F76-4851-BE2D-024DC5767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E0439-7358-46EB-A4E7-328C078F5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B350E-9649-47BB-9C81-596ED036A5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570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3727-F64B-4847-8A83-8B02C1222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FCAE5-E79A-491D-B3FC-115166CFFA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34A90C-E1D5-4F81-AC5D-1AB1797450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63A94C-A5BE-43A2-A16F-B45C84D41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DF7B-B1F3-45E2-8C2A-31E9747BB65A}" type="datetimeFigureOut">
              <a:rPr lang="en-GB" smtClean="0"/>
              <a:t>13/02/2021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9E8172-A122-43AD-80B7-9BCE2F394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3BB971-2118-4446-8061-65D883960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B350E-9649-47BB-9C81-596ED036A5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882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5CB5E-E94D-4D2C-A75E-3FA20BAAC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863C8F-0E0C-46B5-85C4-25CEBA5D4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6798BF-D2CD-4427-BBAD-0BBE4806A9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5AEC95-32F0-47A0-AE2C-9E4C0EA18F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E2E119-9D83-4B7A-8AFB-67746BD43E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719866-F52E-4F24-8394-75091F14F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DF7B-B1F3-45E2-8C2A-31E9747BB65A}" type="datetimeFigureOut">
              <a:rPr lang="en-GB" smtClean="0"/>
              <a:t>13/02/2021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C4415B-DB67-4FA2-81D8-8DF348C3E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EA22E2-C62C-41C7-8620-555B72FDA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B350E-9649-47BB-9C81-596ED036A5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126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82AA5-D3B5-4BDA-AE7C-D4B9F0B79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3F6007-6E6A-42ED-B307-CE971EB61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DF7B-B1F3-45E2-8C2A-31E9747BB65A}" type="datetimeFigureOut">
              <a:rPr lang="en-GB" smtClean="0"/>
              <a:t>13/02/2021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08DFC9-B47B-4370-8C41-3970190CE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94E40E-4ECA-4A11-8585-81E9DBEDA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B350E-9649-47BB-9C81-596ED036A5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29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EF19A3-FE23-4DED-AE92-12FE88FA8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DF7B-B1F3-45E2-8C2A-31E9747BB65A}" type="datetimeFigureOut">
              <a:rPr lang="en-GB" smtClean="0"/>
              <a:t>13/02/2021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378F9-CFFB-4B90-A7A9-D73D99552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867F0A-70D7-4675-8FA6-233BF4DCB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B350E-9649-47BB-9C81-596ED036A5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817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1C5AB-D4C8-4DA3-8F90-EE8AC8025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F02F6-766B-435F-9E42-20E641D62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90FA92-9809-4924-A659-E2DEF8B6A1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92660B-2ABE-439B-B31E-616C0E323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DF7B-B1F3-45E2-8C2A-31E9747BB65A}" type="datetimeFigureOut">
              <a:rPr lang="en-GB" smtClean="0"/>
              <a:t>13/02/2021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79F556-3EBF-4EBF-A97C-7ABFB23F1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3B75F3-C671-4500-B067-1E255F366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B350E-9649-47BB-9C81-596ED036A5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751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2B9A7-C9FA-4A7B-B5FA-43824303F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53F9EF-77B2-4A8D-99A8-E46C51E55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CDA1C9-A075-4B45-99DE-65BCDF4DAD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9CDB46-D3BD-4340-A0AF-CB5ED3EF6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DF7B-B1F3-45E2-8C2A-31E9747BB65A}" type="datetimeFigureOut">
              <a:rPr lang="en-GB" smtClean="0"/>
              <a:t>13/02/2021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2E86E5-4F54-44B5-99B3-BD100DE02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3CC38E-ACC7-4833-BD39-02DE8BB1C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B350E-9649-47BB-9C81-596ED036A5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103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1895C9-1021-4F78-8584-221A3E755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058FB0-3323-48CA-9860-3254C86C8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5E942-206C-43CC-B4BA-5E4A4520A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0DF7B-B1F3-45E2-8C2A-31E9747BB65A}" type="datetimeFigureOut">
              <a:rPr lang="en-GB" smtClean="0"/>
              <a:t>13/02/2021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93801-3C44-4238-8BC2-58DBBBD792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9004D-A728-4405-9E5E-9C242A8388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B350E-9649-47BB-9C81-596ED036A5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03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BF069A31-61FC-4F8F-A125-22D11DBD4FC1}"/>
              </a:ext>
            </a:extLst>
          </p:cNvPr>
          <p:cNvSpPr txBox="1"/>
          <p:nvPr/>
        </p:nvSpPr>
        <p:spPr>
          <a:xfrm>
            <a:off x="5476875" y="283071"/>
            <a:ext cx="6096000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1800" b="1" dirty="0">
                <a:solidFill>
                  <a:srgbClr val="0070C0"/>
                </a:solidFill>
                <a:effectLst/>
                <a:latin typeface="+mn-lt"/>
              </a:rPr>
              <a:t>Dear Lord,</a:t>
            </a:r>
            <a:br>
              <a:rPr lang="en-GB" sz="1800" b="1" dirty="0">
                <a:solidFill>
                  <a:srgbClr val="0070C0"/>
                </a:solidFill>
                <a:effectLst/>
                <a:latin typeface="+mn-lt"/>
              </a:rPr>
            </a:br>
            <a:r>
              <a:rPr lang="en-GB" sz="1800" dirty="0">
                <a:solidFill>
                  <a:srgbClr val="3C4858"/>
                </a:solidFill>
                <a:effectLst/>
                <a:latin typeface="+mn-lt"/>
              </a:rPr>
              <a:t>We pray for children whose childhood has been interrupted,</a:t>
            </a:r>
            <a:br>
              <a:rPr lang="en-GB" sz="1800" dirty="0">
                <a:solidFill>
                  <a:srgbClr val="3C4858"/>
                </a:solidFill>
                <a:effectLst/>
                <a:latin typeface="+mn-lt"/>
              </a:rPr>
            </a:br>
            <a:r>
              <a:rPr lang="en-GB" sz="1800" dirty="0">
                <a:solidFill>
                  <a:srgbClr val="3C4858"/>
                </a:solidFill>
                <a:effectLst/>
                <a:latin typeface="+mn-lt"/>
              </a:rPr>
              <a:t>For young eyes which have seen far too much,</a:t>
            </a:r>
            <a:br>
              <a:rPr lang="en-GB" sz="1800" dirty="0">
                <a:solidFill>
                  <a:srgbClr val="3C4858"/>
                </a:solidFill>
                <a:effectLst/>
                <a:latin typeface="+mn-lt"/>
              </a:rPr>
            </a:br>
            <a:r>
              <a:rPr lang="en-GB" sz="1800" dirty="0">
                <a:solidFill>
                  <a:srgbClr val="3C4858"/>
                </a:solidFill>
                <a:effectLst/>
                <a:latin typeface="+mn-lt"/>
              </a:rPr>
              <a:t>Young hands trained to hold weapons,</a:t>
            </a:r>
            <a:br>
              <a:rPr lang="en-GB" sz="1800" dirty="0">
                <a:solidFill>
                  <a:srgbClr val="3C4858"/>
                </a:solidFill>
                <a:effectLst/>
                <a:latin typeface="+mn-lt"/>
              </a:rPr>
            </a:br>
            <a:r>
              <a:rPr lang="en-GB" sz="1800" dirty="0">
                <a:solidFill>
                  <a:srgbClr val="3C4858"/>
                </a:solidFill>
                <a:effectLst/>
                <a:latin typeface="+mn-lt"/>
              </a:rPr>
              <a:t>Young feet forced to march,</a:t>
            </a:r>
            <a:br>
              <a:rPr lang="en-GB" sz="1800" dirty="0">
                <a:solidFill>
                  <a:srgbClr val="3C4858"/>
                </a:solidFill>
                <a:effectLst/>
                <a:latin typeface="+mn-lt"/>
              </a:rPr>
            </a:br>
            <a:r>
              <a:rPr lang="en-GB" sz="1800" dirty="0">
                <a:solidFill>
                  <a:srgbClr val="3C4858"/>
                </a:solidFill>
                <a:effectLst/>
                <a:latin typeface="+mn-lt"/>
              </a:rPr>
              <a:t>Young minds seared by commands</a:t>
            </a:r>
            <a:br>
              <a:rPr lang="en-GB" sz="1800" dirty="0">
                <a:solidFill>
                  <a:srgbClr val="3C4858"/>
                </a:solidFill>
                <a:effectLst/>
                <a:latin typeface="+mn-lt"/>
              </a:rPr>
            </a:br>
            <a:r>
              <a:rPr lang="en-GB" sz="1800" dirty="0">
                <a:solidFill>
                  <a:srgbClr val="3C4858"/>
                </a:solidFill>
                <a:effectLst/>
                <a:latin typeface="+mn-lt"/>
              </a:rPr>
              <a:t>No child should encounter.</a:t>
            </a:r>
            <a:br>
              <a:rPr lang="en-GB" sz="1800" dirty="0">
                <a:solidFill>
                  <a:srgbClr val="3C4858"/>
                </a:solidFill>
                <a:effectLst/>
                <a:latin typeface="+mn-lt"/>
              </a:rPr>
            </a:br>
            <a:endParaRPr lang="en-GB" sz="1800" dirty="0">
              <a:solidFill>
                <a:srgbClr val="3C4858"/>
              </a:solidFill>
              <a:effectLst/>
              <a:latin typeface="+mn-lt"/>
            </a:endParaRPr>
          </a:p>
          <a:p>
            <a:pPr algn="l"/>
            <a:r>
              <a:rPr lang="en-GB" sz="1800" b="1" dirty="0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O Prince of Peace,</a:t>
            </a:r>
            <a:br>
              <a:rPr lang="en-GB" sz="1800" b="1" dirty="0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</a:br>
            <a:r>
              <a:rPr lang="en-GB" sz="1800" dirty="0">
                <a:solidFill>
                  <a:srgbClr val="3C4858"/>
                </a:solidFill>
                <a:effectLst/>
                <a:latin typeface="+mn-lt"/>
                <a:ea typeface="Calibri" panose="020F0502020204030204" pitchFamily="34" charset="0"/>
              </a:rPr>
              <a:t>Who gathered the children to Yourself</a:t>
            </a:r>
            <a:br>
              <a:rPr lang="en-GB" sz="1800" dirty="0">
                <a:solidFill>
                  <a:srgbClr val="3C4858"/>
                </a:solidFill>
                <a:effectLst/>
                <a:latin typeface="+mn-lt"/>
                <a:ea typeface="Calibri" panose="020F0502020204030204" pitchFamily="34" charset="0"/>
              </a:rPr>
            </a:br>
            <a:r>
              <a:rPr lang="en-GB" sz="1800" dirty="0">
                <a:solidFill>
                  <a:srgbClr val="3C4858"/>
                </a:solidFill>
                <a:effectLst/>
                <a:latin typeface="+mn-lt"/>
                <a:ea typeface="Calibri" panose="020F0502020204030204" pitchFamily="34" charset="0"/>
              </a:rPr>
              <a:t>And blessed them, </a:t>
            </a:r>
            <a:br>
              <a:rPr lang="en-GB" sz="1800" dirty="0">
                <a:solidFill>
                  <a:srgbClr val="3C4858"/>
                </a:solidFill>
                <a:effectLst/>
                <a:latin typeface="+mn-lt"/>
                <a:ea typeface="Calibri" panose="020F0502020204030204" pitchFamily="34" charset="0"/>
              </a:rPr>
            </a:br>
            <a:r>
              <a:rPr lang="en-GB" sz="1800" dirty="0">
                <a:solidFill>
                  <a:srgbClr val="3C4858"/>
                </a:solidFill>
                <a:effectLst/>
                <a:latin typeface="+mn-lt"/>
                <a:ea typeface="Calibri" panose="020F0502020204030204" pitchFamily="34" charset="0"/>
              </a:rPr>
              <a:t>We pray for children used in conflicts to be set free,</a:t>
            </a:r>
            <a:br>
              <a:rPr lang="en-GB" sz="1800" dirty="0">
                <a:solidFill>
                  <a:srgbClr val="3C4858"/>
                </a:solidFill>
                <a:effectLst/>
                <a:latin typeface="+mn-lt"/>
                <a:ea typeface="Calibri" panose="020F0502020204030204" pitchFamily="34" charset="0"/>
              </a:rPr>
            </a:br>
            <a:r>
              <a:rPr lang="en-GB" sz="1800" dirty="0">
                <a:solidFill>
                  <a:srgbClr val="3C4858"/>
                </a:solidFill>
                <a:effectLst/>
                <a:latin typeface="+mn-lt"/>
                <a:ea typeface="Calibri" panose="020F0502020204030204" pitchFamily="34" charset="0"/>
              </a:rPr>
              <a:t>For your healing to restore their bodies and minds</a:t>
            </a:r>
            <a:br>
              <a:rPr lang="en-GB" sz="1800" dirty="0">
                <a:solidFill>
                  <a:srgbClr val="3C4858"/>
                </a:solidFill>
                <a:effectLst/>
                <a:latin typeface="+mn-lt"/>
                <a:ea typeface="Calibri" panose="020F0502020204030204" pitchFamily="34" charset="0"/>
              </a:rPr>
            </a:br>
            <a:r>
              <a:rPr lang="en-GB" sz="1800" dirty="0">
                <a:solidFill>
                  <a:srgbClr val="3C4858"/>
                </a:solidFill>
                <a:effectLst/>
                <a:latin typeface="+mn-lt"/>
                <a:ea typeface="Calibri" panose="020F0502020204030204" pitchFamily="34" charset="0"/>
              </a:rPr>
              <a:t>And the bodies and minds of those they have harmed,</a:t>
            </a:r>
            <a:br>
              <a:rPr lang="en-GB" sz="1800" dirty="0">
                <a:solidFill>
                  <a:srgbClr val="3C4858"/>
                </a:solidFill>
                <a:effectLst/>
                <a:latin typeface="+mn-lt"/>
                <a:ea typeface="Calibri" panose="020F0502020204030204" pitchFamily="34" charset="0"/>
              </a:rPr>
            </a:br>
            <a:r>
              <a:rPr lang="en-GB" sz="1800" dirty="0">
                <a:solidFill>
                  <a:srgbClr val="3C4858"/>
                </a:solidFill>
                <a:effectLst/>
                <a:latin typeface="+mn-lt"/>
                <a:ea typeface="Calibri" panose="020F0502020204030204" pitchFamily="34" charset="0"/>
              </a:rPr>
              <a:t>For their reconciliation within families and communities</a:t>
            </a:r>
            <a:br>
              <a:rPr lang="en-GB" sz="1800" dirty="0">
                <a:solidFill>
                  <a:srgbClr val="3C4858"/>
                </a:solidFill>
                <a:effectLst/>
                <a:latin typeface="+mn-lt"/>
                <a:ea typeface="Calibri" panose="020F0502020204030204" pitchFamily="34" charset="0"/>
              </a:rPr>
            </a:br>
            <a:r>
              <a:rPr lang="en-GB" sz="1800" dirty="0">
                <a:solidFill>
                  <a:srgbClr val="3C4858"/>
                </a:solidFill>
                <a:effectLst/>
                <a:latin typeface="+mn-lt"/>
                <a:ea typeface="Calibri" panose="020F0502020204030204" pitchFamily="34" charset="0"/>
              </a:rPr>
              <a:t>And an end to cycles of grief and trauma.</a:t>
            </a:r>
            <a:br>
              <a:rPr lang="en-GB" sz="1800" dirty="0">
                <a:solidFill>
                  <a:srgbClr val="3C4858"/>
                </a:solidFill>
                <a:effectLst/>
                <a:latin typeface="+mn-lt"/>
                <a:ea typeface="Calibri" panose="020F0502020204030204" pitchFamily="34" charset="0"/>
              </a:rPr>
            </a:br>
            <a:br>
              <a:rPr lang="en-GB" sz="1800" dirty="0">
                <a:solidFill>
                  <a:srgbClr val="3C4858"/>
                </a:solidFill>
                <a:effectLst/>
                <a:latin typeface="+mn-lt"/>
                <a:ea typeface="Calibri" panose="020F0502020204030204" pitchFamily="34" charset="0"/>
              </a:rPr>
            </a:br>
            <a:r>
              <a:rPr lang="en-GB" sz="1800" b="1" dirty="0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And we pray, O Lord, who created all things</a:t>
            </a:r>
            <a:br>
              <a:rPr lang="en-GB" sz="1800" dirty="0">
                <a:solidFill>
                  <a:srgbClr val="3C4858"/>
                </a:solidFill>
                <a:effectLst/>
                <a:latin typeface="+mn-lt"/>
                <a:ea typeface="Calibri" panose="020F0502020204030204" pitchFamily="34" charset="0"/>
              </a:rPr>
            </a:br>
            <a:r>
              <a:rPr lang="en-GB" sz="1800" dirty="0">
                <a:solidFill>
                  <a:srgbClr val="3C4858"/>
                </a:solidFill>
                <a:effectLst/>
                <a:latin typeface="+mn-lt"/>
                <a:ea typeface="Calibri" panose="020F0502020204030204" pitchFamily="34" charset="0"/>
              </a:rPr>
              <a:t>And whose love is everywhere, </a:t>
            </a:r>
            <a:br>
              <a:rPr lang="en-GB" sz="1800" dirty="0">
                <a:solidFill>
                  <a:srgbClr val="3C4858"/>
                </a:solidFill>
                <a:effectLst/>
                <a:latin typeface="+mn-lt"/>
                <a:ea typeface="Calibri" panose="020F0502020204030204" pitchFamily="34" charset="0"/>
              </a:rPr>
            </a:br>
            <a:r>
              <a:rPr lang="en-GB" sz="1800" dirty="0">
                <a:solidFill>
                  <a:srgbClr val="3C4858"/>
                </a:solidFill>
                <a:effectLst/>
                <a:latin typeface="+mn-lt"/>
                <a:ea typeface="Calibri" panose="020F0502020204030204" pitchFamily="34" charset="0"/>
              </a:rPr>
              <a:t>Bring a just and peaceful resolution of the conflicts</a:t>
            </a:r>
            <a:br>
              <a:rPr lang="en-GB" sz="1800" dirty="0">
                <a:solidFill>
                  <a:srgbClr val="3C4858"/>
                </a:solidFill>
                <a:effectLst/>
                <a:latin typeface="+mn-lt"/>
                <a:ea typeface="Calibri" panose="020F0502020204030204" pitchFamily="34" charset="0"/>
              </a:rPr>
            </a:br>
            <a:r>
              <a:rPr lang="en-GB" sz="1800" dirty="0">
                <a:solidFill>
                  <a:srgbClr val="3C4858"/>
                </a:solidFill>
                <a:effectLst/>
                <a:latin typeface="+mn-lt"/>
                <a:ea typeface="Calibri" panose="020F0502020204030204" pitchFamily="34" charset="0"/>
              </a:rPr>
              <a:t>That rend our world</a:t>
            </a:r>
            <a:br>
              <a:rPr lang="en-GB" sz="1800" dirty="0">
                <a:solidFill>
                  <a:srgbClr val="3C4858"/>
                </a:solidFill>
                <a:effectLst/>
                <a:latin typeface="+mn-lt"/>
                <a:ea typeface="Calibri" panose="020F0502020204030204" pitchFamily="34" charset="0"/>
              </a:rPr>
            </a:br>
            <a:r>
              <a:rPr lang="en-GB" sz="1800" dirty="0">
                <a:solidFill>
                  <a:srgbClr val="3C4858"/>
                </a:solidFill>
                <a:effectLst/>
                <a:latin typeface="+mn-lt"/>
                <a:ea typeface="Calibri" panose="020F0502020204030204" pitchFamily="34" charset="0"/>
              </a:rPr>
              <a:t>And that put children and adults in harm’s way.  </a:t>
            </a:r>
            <a:br>
              <a:rPr lang="en-GB" sz="1800" dirty="0">
                <a:solidFill>
                  <a:srgbClr val="3C4858"/>
                </a:solidFill>
                <a:effectLst/>
                <a:latin typeface="+mn-lt"/>
                <a:ea typeface="Calibri" panose="020F0502020204030204" pitchFamily="34" charset="0"/>
              </a:rPr>
            </a:br>
            <a:r>
              <a:rPr lang="en-GB" sz="1800" dirty="0">
                <a:solidFill>
                  <a:srgbClr val="3C4858"/>
                </a:solidFill>
                <a:effectLst/>
                <a:latin typeface="+mn-lt"/>
                <a:ea typeface="Calibri" panose="020F0502020204030204" pitchFamily="34" charset="0"/>
              </a:rPr>
              <a:t>Your Kingdom come, O Lord, your will be done. </a:t>
            </a:r>
            <a:endParaRPr lang="en-GB" dirty="0"/>
          </a:p>
        </p:txBody>
      </p:sp>
      <p:pic>
        <p:nvPicPr>
          <p:cNvPr id="12" name="Picture 11" descr="A picture containing logo&#10;&#10;Description automatically generated">
            <a:extLst>
              <a:ext uri="{FF2B5EF4-FFF2-40B4-BE49-F238E27FC236}">
                <a16:creationId xmlns:a16="http://schemas.microsoft.com/office/drawing/2014/main" id="{3EF6D6BD-753E-4042-821E-5B776DE670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123582"/>
            <a:ext cx="4996346" cy="261083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57349A5-1EE5-4869-A89B-3A7C746A2539}"/>
              </a:ext>
            </a:extLst>
          </p:cNvPr>
          <p:cNvSpPr txBox="1"/>
          <p:nvPr/>
        </p:nvSpPr>
        <p:spPr>
          <a:xfrm>
            <a:off x="243288" y="6150114"/>
            <a:ext cx="52335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Hashtag from UN Children and Armed Conflict #LetThemPlay campaign: https://childrenandarmedconflict.un.org/2018/06/children-not-soldiers-let-them-play/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9080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St John Nicolle</dc:creator>
  <cp:lastModifiedBy>M St John Nicolle</cp:lastModifiedBy>
  <cp:revision>4</cp:revision>
  <dcterms:created xsi:type="dcterms:W3CDTF">2021-02-13T08:52:08Z</dcterms:created>
  <dcterms:modified xsi:type="dcterms:W3CDTF">2021-02-13T09:36:05Z</dcterms:modified>
</cp:coreProperties>
</file>