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0D092-F6B4-4BA4-BD9B-39E3765C8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E7EF1-B8E6-4C51-8946-47EF6D1ED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CE7F1-1BA3-45B5-A986-FC0C872D6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C623-8332-4857-8C4F-15035D933E8C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13E27-0A8D-448A-B6A8-4F6AE8FE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F221E-0CC6-4E9E-8C1A-DE424AC72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8A8-3931-4D33-AD45-662021492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50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F41B-79DB-434F-9387-E026501F8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46EBB7-130E-4AA5-8164-452CB9FEB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A15B6-D1D1-456F-96FE-15FB8533A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C623-8332-4857-8C4F-15035D933E8C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14FF-14D8-4D28-990A-9134EE512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72EE5-7B74-4BB8-9156-A1A3F37A1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8A8-3931-4D33-AD45-662021492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75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2B5942-F826-48FD-8F41-5929F84F8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BBFC6A-6DCA-475C-A214-9DC09559F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71369-294D-4F87-B894-AD6570879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C623-8332-4857-8C4F-15035D933E8C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CD24-6D59-4752-935E-6963FD1A8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39D03-1BF1-4B60-91F4-F8E75A0E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8A8-3931-4D33-AD45-662021492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46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90924-B141-4CE8-A4F1-0641C6665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80DED-0556-478F-B997-AEABC9884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DB853-A3DC-4275-8E5D-A99C15AA0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C623-8332-4857-8C4F-15035D933E8C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75BEF-5C93-4F47-A9A3-717428C6B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48210-2BB4-42BC-A4AC-BE0AE4C15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8A8-3931-4D33-AD45-662021492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24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78455-7F46-443A-A6E6-6DF6D9CB0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69362-BD8B-4A28-B597-31FFD916C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9C496-C9F9-4DB6-9739-75F3B0E00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C623-8332-4857-8C4F-15035D933E8C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8947E-D9A4-49C5-95BC-77CFCCC99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25082-C897-4BD8-A7EA-9B2326F77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8A8-3931-4D33-AD45-662021492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69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90481-CF40-4871-A654-8CB5EDD01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06EC6-810C-422F-A94B-42F65E3355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D46B51-0DC3-43A3-9DB2-E63A4FE51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0513E-08B5-43CE-B157-6C913296D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C623-8332-4857-8C4F-15035D933E8C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790934-5FAE-4DD8-B181-C7FED33ED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EF79C-E9B3-4590-92B4-7EE8DD9DE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8A8-3931-4D33-AD45-662021492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98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9CC9A-355C-4B09-9A07-2CDC1DC5D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93B51-12B3-451E-8FED-5F99502CC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7CAF7C-DC52-4379-AADA-1E9253935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D9D159-5989-4BB4-AEA5-52609A009E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AE3798-74AB-41DF-A7D3-C3871BBF06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EC6476-A82F-4724-BF3B-E467E319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C623-8332-4857-8C4F-15035D933E8C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0A0A5-E710-49D5-96C6-EC627CC6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575612-CE3A-4D29-AC9E-BBA5E3C9E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8A8-3931-4D33-AD45-662021492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025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AB7B0-96C5-4CB0-B7A6-75865F362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CC8F51-83FD-4477-8DD7-A9DCCB09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C623-8332-4857-8C4F-15035D933E8C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8AF562-5AE3-4940-A2FE-2BD928261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6F917-57C6-4BF3-96CE-5A76AD9A1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8A8-3931-4D33-AD45-662021492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608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7BEC65-B53F-4BA9-98C2-99F434A3B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C623-8332-4857-8C4F-15035D933E8C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4F8461-8FDA-48E5-8B1A-32DC80F3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7CBBD-4D66-4650-B854-A31CC4F7E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8A8-3931-4D33-AD45-662021492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99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FA398-E81C-4A0C-B82C-2EB364F3D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D53F3-ADF4-4147-AA51-09E7D626E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4C86EC-4628-4CDC-8F96-7FCA662A2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6C69F-9E09-4A03-BEC8-0BC896563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C623-8332-4857-8C4F-15035D933E8C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65205-E95E-4E10-A806-6799B105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8D9E4-3167-44B0-98C5-8FA257A9B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8A8-3931-4D33-AD45-662021492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51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F53BF-E6DE-4993-ACAE-9B9AE5D0D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BB93C-2BBA-4C78-BBD5-D0B07E2D6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74E62-AAE3-49BA-ABA4-F1CA43C65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08152A-8950-4195-B273-65DE4CAFF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C623-8332-4857-8C4F-15035D933E8C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C99AF-8523-458E-BCB9-A0DAC140B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415EE-5B55-4792-9E15-1DB3445B3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6B8A8-3931-4D33-AD45-662021492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0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043D3-2F5A-469C-94BB-46884BFFB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47137-56DC-43DE-8274-F557F713B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F1673-1F26-4148-ADE2-312124DBD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1C623-8332-4857-8C4F-15035D933E8C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F01CA-8E2A-4BB8-9582-F95D1D5BC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BABEE-1C26-4E3C-BEE4-E1495A58B4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B8A8-3931-4D33-AD45-662021492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800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C7C53-E116-4EAA-8AEE-24ECA61569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4F6C2-1315-4C22-BA0E-5E6A554732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53C21F-3884-4C14-BDCC-2F6B2650C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385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St John Nicolle</dc:creator>
  <cp:lastModifiedBy>M St John Nicolle</cp:lastModifiedBy>
  <cp:revision>1</cp:revision>
  <dcterms:created xsi:type="dcterms:W3CDTF">2021-02-22T05:34:58Z</dcterms:created>
  <dcterms:modified xsi:type="dcterms:W3CDTF">2021-02-22T10:38:35Z</dcterms:modified>
</cp:coreProperties>
</file>