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D7073-D497-4491-913F-37215A031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DCDC5-5C2F-4367-A667-44DEA9FAE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B5B92-11B0-4CB8-AE0D-C0313A87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7F437-C04F-49C0-BF57-4F04F92F3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4086B-9ADB-422B-95EB-8555C5DB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6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E511-3D65-4F6A-9E64-BA97D23C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3E9A2-2616-4FCA-ACFB-9F2086B6D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DF663-BE77-4805-8D48-83574498E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8CAEE-A8B9-484F-AFB3-C618511F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4EDFE-A07A-411B-BFB2-A6FE04E1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2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9AEBBD-B8D7-4C9B-9DBF-3AF7A7F66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455D7-8FAA-47C2-828F-FB170A3C0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150D0-8BD8-47C5-B0AA-AA0F193E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BF6EB-900A-45C9-A0A3-DF7EBAB8C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5AE5B-B02E-4AC2-959B-CE92C4DF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242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8D31-24B8-44DE-B671-8C9F1C80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4D490-D40C-4697-B180-D745359D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7A60B-FAE1-4999-867C-676BDE2C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3009D-36A4-43BA-A6AF-627C4CE12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7146-9EFF-4627-964D-69AB56852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25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9056-362A-4734-A237-CB9783F9F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B9EB2-54CE-4C6B-996E-E784664D7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59F36-A4DE-4951-90C2-C8083832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512F-6983-4106-9901-0AFAD599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535CD-7165-4294-9D8E-EDA25C91E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7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CFB7-700E-4631-9B23-D6FDE067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E8374-2193-41D8-AB44-02C5AE359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6D668-30CC-4460-9AF5-42D46DA18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71DD7-3DBB-4F68-8552-1704CDA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E9DE-4FBA-4C6D-8E7E-D2D62589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988D4-902B-4C4B-9D41-8F3B25B6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204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8617-F8A9-48D4-AFD8-9C63033A2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B6BBE-E56B-4856-85AA-C690B2551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AACDE-EB85-4C19-94F4-802B9BB2D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13EC2-5C8B-429E-B8E8-6D5E84DF5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A40C4B-117D-4DA9-8D6B-FDB7F6A75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6462D-7A04-4A5E-BDF6-88FB1EE8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7DC5B0-5197-447B-8868-76C4B08D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01B4B9-B923-449A-880F-80135A73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0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FA255-C975-45EF-9751-4350162A6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36259-2FFC-4E28-B6DD-E98FD0AD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A5D6B-FC94-4FC4-9A40-35D9B9D9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23281-8C96-4E50-8C2F-4D0BE0B8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18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46659-DCC0-4955-8D2C-B84966C8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A16080-6D6B-42E6-9DDA-9FF3ADEE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56D42-454B-4DC3-9D86-CEB9E9AA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3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8D9F-96D1-4A7D-B901-0129FB57B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E6C7D-1B71-43FE-8F48-6C868FAF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4F7E8-20E8-447B-A6BA-51F4E1368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BFE1E-8C27-4F9F-A9A1-BD6E8BD3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2A02D-E942-4CFF-900D-74195658E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7DB16-D2F7-4E05-8E0B-F37A52AA2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7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AFA1-18E6-4B5A-8CE4-C0940FA3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02388-BD94-4CF7-8384-0AE68F632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827C6-A14A-403E-AC42-B255B1F92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C8F3C-2229-4E8A-817B-B8A3234F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6E21E-9DBD-4976-B6A9-744BA5C67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39D2C-3099-4A9E-8B1F-D2C9EBFD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2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535A5D-9116-4C74-A929-C9E30ECD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A4300-C088-43EA-909E-135FBCCCB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13F8F-26FF-4DA9-AD83-6E82BBFEF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9D802-4853-4D21-BA92-9D5A3CB157B3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9FC24-4766-495F-912D-4B037C2B6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84743-AAC0-4889-94E8-34D7C3E0E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0AEB6-A128-4512-B9C7-7CDB6F1A53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71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47E5A-9097-4D93-AE73-C52279D15D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ABCA9-4B1E-472F-B2D0-4F39B14841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7EEC5-95F5-40F1-A5D2-2AC6935DB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4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St John Nicolle</dc:creator>
  <cp:lastModifiedBy>M St John Nicolle</cp:lastModifiedBy>
  <cp:revision>1</cp:revision>
  <dcterms:created xsi:type="dcterms:W3CDTF">2021-02-22T12:53:21Z</dcterms:created>
  <dcterms:modified xsi:type="dcterms:W3CDTF">2021-02-22T12:53:45Z</dcterms:modified>
</cp:coreProperties>
</file>