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7"/>
  </p:notesMasterIdLst>
  <p:sldIdLst>
    <p:sldId id="260" r:id="rId2"/>
    <p:sldId id="258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52" autoAdjust="0"/>
  </p:normalViewPr>
  <p:slideViewPr>
    <p:cSldViewPr>
      <p:cViewPr varScale="1">
        <p:scale>
          <a:sx n="66" d="100"/>
          <a:sy n="66" d="100"/>
        </p:scale>
        <p:origin x="78" y="4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6D3D8F1C-F635-47C0-B58F-CF36BFA0141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06074DAF-6D32-4442-95D7-DFA71AEBD1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786FE08D-411C-4545-B884-013708BFED4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1DE004E7-FAAF-4098-827D-C99D8936F8F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85B07B9B-6F6B-4DC9-B157-73057920E50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8BC9FF4-77EB-4D97-9419-36FF20C1580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D15687EB-931F-4C62-AFAA-434DF0BFED4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C6B8F12-F600-4F15-BC7C-DBFCF9E1C70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97F94444-1388-42B2-8AD9-A585E942E9D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0B4E9B71-23C6-49B8-A78F-3922481C93E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1193F8BD-A5C8-4EB5-A612-EA3D79E625E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FC59EEEA-8A4C-4829-8E41-BAC74481636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A7E4-A38D-42A0-945A-25B2E1F32FE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03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6D8-2B5C-440A-8BB3-5FC1594A241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51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E3AC5-2000-4CD6-BEF0-56B335B889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01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4B20-2989-47E4-A59B-5F0333122B9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318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35D26-19A2-4361-B049-60877848E7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02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A4F9-F20F-46D8-B7AC-279E120B413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760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8F2F-9370-48E9-AC5E-38AC54FCC31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12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2F400-5CDF-4320-A661-554C5AB5046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20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CB4C-77C3-4FC3-8CE7-15DA338D43D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82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23B1-4D2B-42C4-841F-7FF22976FAA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11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08D88-D134-477B-A1DE-A1FA8F5EDDB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403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C7013-EB7A-4DC9-A81B-70319BAE191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82439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flickr.com/photos/hedera_baltica/43338634211/in/photolist-CDGsnC-Ks67sB-eTweZD-RKW5gK-SH9FuE-27pk8j1-24iJGef-2fKeQSv-292FQ4e-GkdqC6-UQP5Rm-25cfpA1-2799YDs-KiEPt3-24e259o-254q6AF-cipCf-Wwwv31-tdUsv-dgUFUm-K5pkef-JayVgU-22BzJE3-bDLjAe-NQCSDV-Jx2AtJ-9nqiKj-2aZ4J6G-SBtkbG-23WaCQ5-23VM5kq-283WTAu-2fCSgmk-2343LJC-21ebsMw-2egWKv6-K2HxdW-267oyZd-LfuuxY-6qJj72-9e4c5F-T9zbfH-2bh4js9-qsgYd4-6d96LV-27hvtxb-UQSaZF-4VMejL-23vwdYx-nUNeNy" TargetMode="External"/><Relationship Id="rId4" Type="http://schemas.openxmlformats.org/officeDocument/2006/relationships/hyperlink" Target="https://creativecommons.org/licenses/by-sa/2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itting, water&#10;&#10;Description automatically generated">
            <a:extLst>
              <a:ext uri="{FF2B5EF4-FFF2-40B4-BE49-F238E27FC236}">
                <a16:creationId xmlns:a16="http://schemas.microsoft.com/office/drawing/2014/main" id="{D1632BC5-4AC0-4858-A08B-13DB8D763A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 spd="med" advTm="256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tree&#10;&#10;Description automatically generated">
            <a:extLst>
              <a:ext uri="{FF2B5EF4-FFF2-40B4-BE49-F238E27FC236}">
                <a16:creationId xmlns:a16="http://schemas.microsoft.com/office/drawing/2014/main" id="{AC0A5D30-B90A-4F21-878C-810D83D6B9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 spd="med" advTm="256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mall bird sitting on a branch&#10;&#10;Description automatically generated">
            <a:extLst>
              <a:ext uri="{FF2B5EF4-FFF2-40B4-BE49-F238E27FC236}">
                <a16:creationId xmlns:a16="http://schemas.microsoft.com/office/drawing/2014/main" id="{D76471BC-A6E4-4CBE-873F-5115DD1A3D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36E8CE6-328F-402E-92C8-042B66B24E8D}"/>
              </a:ext>
            </a:extLst>
          </p:cNvPr>
          <p:cNvSpPr/>
          <p:nvPr/>
        </p:nvSpPr>
        <p:spPr>
          <a:xfrm>
            <a:off x="8328248" y="5949280"/>
            <a:ext cx="3312368" cy="6480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6F0B43-6090-4CCE-A31C-13602144E8DE}"/>
              </a:ext>
            </a:extLst>
          </p:cNvPr>
          <p:cNvSpPr txBox="1"/>
          <p:nvPr/>
        </p:nvSpPr>
        <p:spPr>
          <a:xfrm>
            <a:off x="8184232" y="6073261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</a:schemeClr>
                </a:solidFill>
              </a:rPr>
              <a:t>Hymn: </a:t>
            </a:r>
            <a:r>
              <a:rPr lang="en-GB" sz="1000" dirty="0" err="1">
                <a:solidFill>
                  <a:schemeClr val="tx1">
                    <a:lumMod val="75000"/>
                  </a:schemeClr>
                </a:solidFill>
              </a:rPr>
              <a:t>Folliott</a:t>
            </a:r>
            <a:r>
              <a:rPr lang="en-GB" sz="1000" dirty="0">
                <a:solidFill>
                  <a:schemeClr val="tx1">
                    <a:lumMod val="75000"/>
                  </a:schemeClr>
                </a:solidFill>
              </a:rPr>
              <a:t> Sandford </a:t>
            </a:r>
            <a:r>
              <a:rPr lang="en-GB" sz="1000" dirty="0" err="1">
                <a:solidFill>
                  <a:schemeClr val="tx1">
                    <a:lumMod val="75000"/>
                  </a:schemeClr>
                </a:solidFill>
              </a:rPr>
              <a:t>Pierepoint</a:t>
            </a:r>
            <a:r>
              <a:rPr lang="en-GB" sz="1000" dirty="0">
                <a:solidFill>
                  <a:schemeClr val="tx1">
                    <a:lumMod val="75000"/>
                  </a:schemeClr>
                </a:solidFill>
              </a:rPr>
              <a:t> et al; Photo: </a:t>
            </a:r>
            <a:r>
              <a:rPr lang="en-GB" sz="1000" dirty="0" err="1">
                <a:solidFill>
                  <a:schemeClr val="tx1">
                    <a:lumMod val="75000"/>
                  </a:schemeClr>
                </a:solidFill>
              </a:rPr>
              <a:t>hedera.baltica</a:t>
            </a:r>
            <a:r>
              <a:rPr lang="en-GB" sz="1000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GB" sz="1000" dirty="0" err="1">
                <a:solidFill>
                  <a:schemeClr val="tx1">
                    <a:lumMod val="75000"/>
                  </a:schemeClr>
                </a:solidFill>
              </a:rPr>
              <a:t>Icterine</a:t>
            </a:r>
            <a:r>
              <a:rPr lang="en-GB" sz="1000" dirty="0">
                <a:solidFill>
                  <a:schemeClr val="tx1">
                    <a:lumMod val="75000"/>
                  </a:schemeClr>
                </a:solidFill>
              </a:rPr>
              <a:t> Warbler, </a:t>
            </a:r>
            <a:r>
              <a:rPr lang="en-GB" sz="1000" dirty="0">
                <a:solidFill>
                  <a:schemeClr val="tx1">
                    <a:lumMod val="75000"/>
                  </a:schemeClr>
                </a:solidFill>
                <a:hlinkClick r:id="rId4"/>
              </a:rPr>
              <a:t>CC license 2.0</a:t>
            </a:r>
            <a:r>
              <a:rPr lang="en-GB" sz="1000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GB" sz="1000" dirty="0">
                <a:solidFill>
                  <a:schemeClr val="tx1">
                    <a:lumMod val="75000"/>
                  </a:schemeClr>
                </a:solidFill>
                <a:hlinkClick r:id="rId5"/>
              </a:rPr>
              <a:t>Flickr</a:t>
            </a:r>
            <a:endParaRPr lang="en-GB" sz="1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256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F1E5533-F20D-43D8-9647-B68B2B6592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 spd="med" advTm="256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flower&#10;&#10;Description automatically generated">
            <a:extLst>
              <a:ext uri="{FF2B5EF4-FFF2-40B4-BE49-F238E27FC236}">
                <a16:creationId xmlns:a16="http://schemas.microsoft.com/office/drawing/2014/main" id="{4CBCCABB-C39E-45B9-9D64-83AE779D96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 spd="med" advTm="25600">
    <p:fad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1215</TotalTime>
  <Words>22</Words>
  <Application>Microsoft Office PowerPoint</Application>
  <PresentationFormat>Widescreen</PresentationFormat>
  <Paragraphs>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Perry</dc:creator>
  <cp:lastModifiedBy>M St John Nicolle</cp:lastModifiedBy>
  <cp:revision>62</cp:revision>
  <cp:lastPrinted>1601-01-01T00:00:00Z</cp:lastPrinted>
  <dcterms:created xsi:type="dcterms:W3CDTF">2015-06-15T15:54:32Z</dcterms:created>
  <dcterms:modified xsi:type="dcterms:W3CDTF">2020-11-15T21:21:43Z</dcterms:modified>
</cp:coreProperties>
</file>