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F57A-36C3-42A5-A870-1BA12306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DB2FF-21FC-4E27-BDF7-0A4D96A0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1F52C-26F5-4506-9FE3-532DC3AA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C3BB-ABE5-4C08-9749-E0B5621E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0A14-3763-45FC-B0AC-5A8119D3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3653-C6C5-4BBB-B924-D8A87541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E7E75-6F61-42FC-A1F1-9207BAD2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15A53-411E-41EC-85E0-2EC02553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4489A-43DD-4D8A-A881-685799B4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8E02C-09D4-4B9D-9137-526CBF7B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5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B69CF-8541-4A66-89A4-B6E7CF7C6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972C7-A6DD-4098-B68D-23834D32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CA4-8784-4CE5-94F3-8338DFA8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C153A-8B58-4033-A6FD-B714D99B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FBBB-02FD-4DC4-9B3D-6C926C06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8914-AD93-4572-A5AD-BC6DD491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2D78-3ED6-47E9-B5D1-CB46ECF6D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B093-8FEB-41E3-903D-2252DA77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DF5A-A5C4-42CB-80B7-605A3A1F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09CA-838C-4CC0-A37D-8E3A0B62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84AE-DB07-46AB-B3FA-3A18E1DA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F8689-F4D0-473B-B1E0-4A2D6B2CB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C1D8-2436-43D4-BB91-63EDBCD8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94AA-820E-4D42-9E7F-DBED9349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05859-96A1-41DA-88CB-AFBE80D4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5D3A-5D6A-46E3-9A66-A98BB9AA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807F6-2FC8-4C41-A422-7C84030F9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9B7FF-AA9C-4513-BB9D-E7CAC225F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D7FBC-34B0-4662-A288-3239E3B8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D0673-AE0A-4626-A773-C7BDF1E2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078AE-3BFF-4667-97A9-E3FF8EFE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0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FF53-0DD0-4CA2-AAE1-EB690CAF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BCD62-8F49-4098-BC39-AFE7F310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CE9FE-36BB-4925-880C-C2839E904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3AC94-96E6-470C-9DB4-E4C677782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C6E00-9E76-4287-81E5-E005EBE93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9C34B-89FE-4CEF-8C01-19FF8ACE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6A4A3-BAFE-4538-A7A7-85D0B2DC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37168-18F6-46CB-8DEF-FB2F3CF9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1026-3ACA-4556-8846-2B1B72B6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603ED-8E6D-4BBB-BAD8-DCA92051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C308B-2586-4D03-95C3-75ED1A15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37D98-914F-40B4-BDD7-5FDF5924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5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BB2D4-1754-451E-824C-EA2B6D78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3187A-4CC3-457F-AA13-A26A6C6C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9F65F-2420-4181-A637-11BFBBA0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6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41BB-820F-45B7-BB8D-AA2BCD34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EBA3-6EE3-466A-AE04-921A9F2D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E4FD7-79D2-4DA7-A44E-1F2637AA1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A2700-C425-4629-95FC-3509A290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D5522-6FAC-4349-A2B7-9FE810B2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A13C3-2AB4-4E8D-A47C-D48CA377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0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7A9D-8076-481E-945F-210A367D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0FCEC-17C9-4451-A2E7-6EA218E8D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9ACB0-DDBD-477B-9C1E-2135544CE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E50B-82D9-493A-A08A-A3E78853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A07BF-5EE4-479F-A8F9-FBA5EAB6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BAA2B-CCF7-4005-BED5-207B71A7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0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4CFB1-7B56-451F-A004-2458A166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2A56E-1DB9-4045-B4FB-7EE17146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4291-2534-47F1-BED6-8D1CC81A5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13C9-E236-4BDA-BE84-BD0E1466788E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4147-BECF-43B2-AD4A-81788C95F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B74B-B735-4BCF-B952-B7BE82769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CDC0-BC61-4EDF-B26B-4C2878E6B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5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9E56-29E8-44F3-80BD-98D396BCF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FD91E-8756-4A39-942B-A68F2EC0F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79181A3-0803-4DE7-B6EB-AAF0FB91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inbow in the background&#10;&#10;Description automatically generated">
            <a:extLst>
              <a:ext uri="{FF2B5EF4-FFF2-40B4-BE49-F238E27FC236}">
                <a16:creationId xmlns:a16="http://schemas.microsoft.com/office/drawing/2014/main" id="{94315391-E837-42B1-81A2-133B425D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a river&#10;&#10;Description automatically generated">
            <a:extLst>
              <a:ext uri="{FF2B5EF4-FFF2-40B4-BE49-F238E27FC236}">
                <a16:creationId xmlns:a16="http://schemas.microsoft.com/office/drawing/2014/main" id="{018DF5F0-748E-4872-8209-0584FD521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3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F4B7DF-4E0E-440B-BB59-2E2EA92F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BA70D8-2C41-4FD1-8B12-EDFBDD92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AD5C7630-9D37-48DA-A4BB-FC1114FED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6206A961-0522-4D03-8F7B-969BE12A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St John Nicolle</dc:creator>
  <cp:lastModifiedBy>M St John Nicolle</cp:lastModifiedBy>
  <cp:revision>1</cp:revision>
  <dcterms:created xsi:type="dcterms:W3CDTF">2020-11-15T21:42:18Z</dcterms:created>
  <dcterms:modified xsi:type="dcterms:W3CDTF">2020-11-15T21:44:52Z</dcterms:modified>
</cp:coreProperties>
</file>