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E802-1A01-4C47-9CA5-3A92966E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949FB-D3CE-4409-96B4-15A68ACF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08F1-A314-40F8-B267-3EFF4082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98054-2CEC-4CBE-B4F0-80611F3C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43D09-65DB-4686-BBC7-B7C6EC63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A44-BB24-44FF-A969-2B37C12D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8DA36-93C7-4E84-98EA-6018C9253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B17C7-9063-4C2E-8888-9D20EF3B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3DC-F3CA-4A25-975D-1F9C7F50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190B-F44A-43EF-89EE-0FB6CAB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8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3EF1B-A416-408C-B769-84C928E56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7BDF1-79D6-41BC-B0E0-64FC08BD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D86B4-DB57-4876-B4C7-613F575B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399D-B490-4516-AABB-DFCFAA83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B0E1A-7293-4877-B1E1-17CE043E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6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B94C-FCF4-413D-B3FD-4EB1631F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D9B8-17A1-4E06-99D0-0E47B5DFC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98C8-31D2-47D8-94E5-2FB72737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336E9-9209-4076-877D-49287263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925F-B52A-4B41-85D4-1E84BDEF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5EB6-02E4-41FA-889E-58C20754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12AC-641D-4AEB-8876-EA2EC293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9D9B8-2E0A-4765-B45C-38989BBE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7D23-3A56-459D-BF10-81AAFFA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6AA8-3563-47A9-99C6-5888DADB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4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0323-3747-4B2C-997D-4F85F806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29B3-42F0-42AD-98DC-98350BB85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93102-8070-453F-A792-5152E3CC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840F-42C2-404A-A570-510C695E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FD525-FF35-4D2A-B018-529F202B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04DA1-0692-41F3-A3F5-D1546B3E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C85D-43E5-4D1C-B3F8-70F00D45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7A29F-8D5B-4817-AAC3-F997C7C14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B2162-9653-426E-97C7-84E43A63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8630A-8B10-4ADE-A9EB-18FD5D6F3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54C40-DC50-4C16-8C52-45FDEF3FE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AFC90-A4F7-4CF2-A50C-1AF2240D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77696-DCAA-4D1D-B99C-B826CB72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DE2DB-33F8-4254-9EA3-2280424E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6B19-3A20-42AD-89DE-BA70320B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DCECB-1B4E-4594-A2CF-19F590C1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56C3E-427B-43CC-8991-051CF56B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73C82-CE16-4BB0-8672-E4D03B40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C251C-517D-44A4-A719-F9A31F39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97255-AD67-4321-8985-668542B1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586E-CF02-4B0B-B36C-A4254D4D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C439-491C-4E75-A473-C694F5CE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66A56-C016-4137-8B82-89D3B65F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E834C-BE00-4D10-93E4-BC7C769B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BE11-76AD-453A-8981-7680C4C8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1A302-C62E-4CCD-B388-138DA412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256EF-419A-4A49-91A3-CA5EF369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7AA2-DE6A-4DC0-98EB-84792DD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43C00-8897-415E-A141-CC8E2928E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8D897-B07F-4415-9207-4D2AA526B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F8BB9-09B2-4020-982B-EA874C9A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E32D-EACE-4F5D-863D-A8DB2ABD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E7928-D650-4D36-8E24-23606CEE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9181C-1EE6-4612-894D-22AC8B13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F0E92-CD4D-4E40-9F9F-B17CF976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02E34-E38D-4B55-9FC0-5C313D4FE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AA75-C142-4A61-B674-8DD6A06659C9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D85E-D2DC-46CF-8715-4D87A6073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098F-F3D6-4DD8-A135-06D8378BB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5050-6857-4075-BAF7-117675C6A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BF787BD-FA31-4E72-AD59-2E0D101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different, car, truck&#10;&#10;Description automatically generated">
            <a:extLst>
              <a:ext uri="{FF2B5EF4-FFF2-40B4-BE49-F238E27FC236}">
                <a16:creationId xmlns:a16="http://schemas.microsoft.com/office/drawing/2014/main" id="{F72B505E-316E-4B4C-8444-F72BBC3B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0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St John Nicolle</dc:creator>
  <cp:lastModifiedBy>M St John Nicolle</cp:lastModifiedBy>
  <cp:revision>5</cp:revision>
  <dcterms:created xsi:type="dcterms:W3CDTF">2020-08-10T05:30:04Z</dcterms:created>
  <dcterms:modified xsi:type="dcterms:W3CDTF">2020-08-10T08:20:13Z</dcterms:modified>
</cp:coreProperties>
</file>