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66" r:id="rId2"/>
    <p:sldId id="494" r:id="rId3"/>
    <p:sldId id="495" r:id="rId4"/>
    <p:sldId id="393" r:id="rId5"/>
    <p:sldId id="391" r:id="rId6"/>
    <p:sldId id="352" r:id="rId7"/>
    <p:sldId id="409" r:id="rId8"/>
    <p:sldId id="354" r:id="rId9"/>
    <p:sldId id="410" r:id="rId10"/>
    <p:sldId id="356" r:id="rId11"/>
    <p:sldId id="401" r:id="rId12"/>
    <p:sldId id="41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7316"/>
    <a:srgbClr val="5E5911"/>
    <a:srgbClr val="433637"/>
    <a:srgbClr val="298DFF"/>
    <a:srgbClr val="314D1C"/>
    <a:srgbClr val="243815"/>
    <a:srgbClr val="7086A3"/>
    <a:srgbClr val="4C5E26"/>
    <a:srgbClr val="314C38"/>
    <a:srgbClr val="294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517" autoAdjust="0"/>
  </p:normalViewPr>
  <p:slideViewPr>
    <p:cSldViewPr snapToGrid="0" snapToObjects="1">
      <p:cViewPr>
        <p:scale>
          <a:sx n="100" d="100"/>
          <a:sy n="100" d="100"/>
        </p:scale>
        <p:origin x="-7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05D36-3F3C-AE4B-863E-39DD6D6AD672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06736-1044-BF46-86B8-4FDCA82DF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5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From the papal Encyclical </a:t>
            </a:r>
            <a:r>
              <a:rPr lang="en-US" dirty="0" err="1" smtClean="0"/>
              <a:t>Laudato</a:t>
            </a:r>
            <a:r>
              <a:rPr lang="en-US" dirty="0" smtClean="0"/>
              <a:t> Si’: http://</a:t>
            </a:r>
            <a:r>
              <a:rPr lang="en-US" dirty="0" err="1" smtClean="0"/>
              <a:t>cafod.org.uk</a:t>
            </a:r>
            <a:r>
              <a:rPr lang="en-US" dirty="0" smtClean="0"/>
              <a:t>/content/download/25373/182331/file/papa-francesco_20150524_enciclica-laudato-si_en.pdf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06736-1044-BF46-86B8-4FDCA82DFA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73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From the papal Encyclical </a:t>
            </a:r>
            <a:r>
              <a:rPr lang="en-US" dirty="0" err="1" smtClean="0"/>
              <a:t>Laudato</a:t>
            </a:r>
            <a:r>
              <a:rPr lang="en-US" dirty="0" smtClean="0"/>
              <a:t> Si’: http://</a:t>
            </a:r>
            <a:r>
              <a:rPr lang="en-US" dirty="0" err="1" smtClean="0"/>
              <a:t>cafod.org.uk</a:t>
            </a:r>
            <a:r>
              <a:rPr lang="en-US" smtClean="0"/>
              <a:t>/content/download/25373/182331/file/papa-francesco_20150524_enciclica-laudato-si_en.pdf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06736-1044-BF46-86B8-4FDCA82DFA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73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the papal Encyclical </a:t>
            </a:r>
            <a:r>
              <a:rPr lang="en-US" dirty="0" err="1" smtClean="0"/>
              <a:t>Laudato</a:t>
            </a:r>
            <a:r>
              <a:rPr lang="en-US" dirty="0" smtClean="0"/>
              <a:t> Si’: http://</a:t>
            </a:r>
            <a:r>
              <a:rPr lang="en-US" dirty="0" err="1" smtClean="0"/>
              <a:t>cafod.org.uk</a:t>
            </a:r>
            <a:r>
              <a:rPr lang="en-US" dirty="0" smtClean="0"/>
              <a:t>/content/download/25373/182331/file/papa-francesco_20150524_enciclica-laudato-si_en.pdf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06736-1044-BF46-86B8-4FDCA82DFA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72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fifth mark of mission: http://</a:t>
            </a:r>
            <a:r>
              <a:rPr lang="en-US" dirty="0" err="1" smtClean="0"/>
              <a:t>www.anglicancommunion.org</a:t>
            </a:r>
            <a:r>
              <a:rPr lang="en-US" dirty="0" smtClean="0"/>
              <a:t>/identity/marks-of-</a:t>
            </a:r>
            <a:r>
              <a:rPr lang="en-US" dirty="0" err="1" smtClean="0"/>
              <a:t>mission.aspx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These prayers are written by </a:t>
            </a:r>
            <a:r>
              <a:rPr lang="en-US" sz="1200" dirty="0" smtClean="0">
                <a:solidFill>
                  <a:schemeClr val="bg1"/>
                </a:solidFill>
                <a:latin typeface="Copenhagen Grotesk"/>
                <a:cs typeface="Copenhagen Grotesk"/>
              </a:rPr>
              <a:t>Ann Richards,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Mission Theology Advisory Group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can be found here: https://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www.churchofengland.org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/media/2555436/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creationtide_and_environment_resources.pdf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06736-1044-BF46-86B8-4FDCA82DFA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Stained glass window by Thomas Denny.</a:t>
            </a:r>
          </a:p>
          <a:p>
            <a:r>
              <a:rPr lang="en-US" dirty="0" smtClean="0"/>
              <a:t>Based on Psalm 65.</a:t>
            </a:r>
          </a:p>
          <a:p>
            <a:r>
              <a:rPr lang="en-US" dirty="0" smtClean="0"/>
              <a:t>The window is in</a:t>
            </a:r>
            <a:r>
              <a:rPr lang="en-US" baseline="0" dirty="0" smtClean="0"/>
              <a:t> All Saints Church, Middle Woodford, Salisbury, Wiltshire, UK.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06736-1044-BF46-86B8-4FDCA82DFA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5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0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4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9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4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9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8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1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2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7B02C-4EBB-F241-B70B-85C39CA158BF}" type="datetimeFigureOut">
              <a:rPr lang="en-US" smtClean="0"/>
              <a:t>16/09/2017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58B-942B-0E42-ACE8-D1E02790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0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odiversity amended slide 1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05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Christian Prayer.. with attribution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ristian Prayer.. with attribution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8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09600" y="51810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solidFill>
                <a:srgbClr val="FFFFFF"/>
              </a:solidFill>
              <a:latin typeface="Copenhagen Grotesk"/>
              <a:cs typeface="Copenhagen Grotesk"/>
            </a:endParaRPr>
          </a:p>
        </p:txBody>
      </p:sp>
      <p:pic>
        <p:nvPicPr>
          <p:cNvPr id="4" name="Picture 3" descr="Prayer additional bits slide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22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36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8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34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18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odiversity amended slide 1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2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7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iodiversity amended slide 1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Biodiversity amended slide 1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7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4693</TotalTime>
  <Words>175</Words>
  <Application>Microsoft Macintosh PowerPoint</Application>
  <PresentationFormat>On-screen Show (4:3)</PresentationFormat>
  <Paragraphs>13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Perry</dc:creator>
  <cp:lastModifiedBy>Elizabeth Perry</cp:lastModifiedBy>
  <cp:revision>419</cp:revision>
  <dcterms:created xsi:type="dcterms:W3CDTF">2017-05-31T15:41:38Z</dcterms:created>
  <dcterms:modified xsi:type="dcterms:W3CDTF">2017-09-16T10:04:56Z</dcterms:modified>
</cp:coreProperties>
</file>